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sldIdLst>
    <p:sldId id="277" r:id="rId2"/>
    <p:sldId id="275" r:id="rId3"/>
    <p:sldId id="258" r:id="rId4"/>
    <p:sldId id="259" r:id="rId5"/>
    <p:sldId id="273" r:id="rId6"/>
    <p:sldId id="276" r:id="rId7"/>
    <p:sldId id="260" r:id="rId8"/>
    <p:sldId id="265" r:id="rId9"/>
    <p:sldId id="269" r:id="rId10"/>
    <p:sldId id="268" r:id="rId11"/>
    <p:sldId id="274" r:id="rId12"/>
    <p:sldId id="263" r:id="rId13"/>
    <p:sldId id="261" r:id="rId14"/>
    <p:sldId id="264" r:id="rId15"/>
    <p:sldId id="270" r:id="rId16"/>
    <p:sldId id="267" r:id="rId17"/>
    <p:sldId id="266" r:id="rId18"/>
  </p:sldIdLst>
  <p:sldSz cx="9144000" cy="6858000" type="screen4x3"/>
  <p:notesSz cx="6858000" cy="9144000"/>
  <p:custDataLst>
    <p:tags r:id="rId19"/>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800000"/>
    <a:srgbClr val="FF00FF"/>
    <a:srgbClr val="336600"/>
    <a:srgbClr val="CC3300"/>
    <a:srgbClr val="0000CC"/>
    <a:srgbClr val="660066"/>
    <a:srgbClr val="FF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1283" autoAdjust="0"/>
  </p:normalViewPr>
  <p:slideViewPr>
    <p:cSldViewPr>
      <p:cViewPr varScale="1">
        <p:scale>
          <a:sx n="66" d="100"/>
          <a:sy n="66" d="100"/>
        </p:scale>
        <p:origin x="-63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51F6860D-706F-4BA6-B319-8CA47714C539}"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079A7A8-C589-44DC-ADD0-06C82B7E052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9E20D5F-3982-461B-85FE-49E944B3F43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7FA13A7A-0A73-4112-B215-46660CAD153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7E2B432-0CC0-48C3-87B7-93C667218DA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DEBECCB-5D17-460C-A1BD-FF1AB3C5D295}"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6062214-21B4-40C9-9199-E48C7EFF274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E2BA511-94D0-4866-9455-4D03DE252D6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A5392DF-5D8A-4FB9-9F11-95129F0CB55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BD41394-4347-4780-B403-B7CD651916D5}"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6C280D5-ED49-4115-B335-9D019C211FC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26776D7-8D49-4E85-89BC-336B8D43728F}"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F9D6E40-527C-4B95-B2AB-FF699016C82C}"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image" Target="../media/image15.jpeg"/><Relationship Id="rId1" Type="http://schemas.openxmlformats.org/officeDocument/2006/relationships/slideLayout" Target="../slideLayouts/slideLayout2.xml"/><Relationship Id="rId6" Type="http://schemas.openxmlformats.org/officeDocument/2006/relationships/image" Target="../media/image19.gif"/><Relationship Id="rId5" Type="http://schemas.openxmlformats.org/officeDocument/2006/relationships/image" Target="../media/image18.gif"/><Relationship Id="rId4" Type="http://schemas.openxmlformats.org/officeDocument/2006/relationships/image" Target="../media/image17.gi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20.jpeg"/><Relationship Id="rId7" Type="http://schemas.openxmlformats.org/officeDocument/2006/relationships/image" Target="../media/image23.gif"/><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22.gif"/><Relationship Id="rId5" Type="http://schemas.openxmlformats.org/officeDocument/2006/relationships/image" Target="../media/image21.png"/><Relationship Id="rId4" Type="http://schemas.openxmlformats.org/officeDocument/2006/relationships/image" Target="../media/image8.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3.jpeg"/><Relationship Id="rId7" Type="http://schemas.openxmlformats.org/officeDocument/2006/relationships/image" Target="../media/image7.gif"/><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6.gif"/><Relationship Id="rId5" Type="http://schemas.openxmlformats.org/officeDocument/2006/relationships/image" Target="../media/image5.gif"/><Relationship Id="rId4" Type="http://schemas.openxmlformats.org/officeDocument/2006/relationships/image" Target="../media/image4.gif"/></Relationships>
</file>

<file path=ppt/slides/_rels/slide4.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audio" Target="../media/audio2.wav"/><Relationship Id="rId1" Type="http://schemas.openxmlformats.org/officeDocument/2006/relationships/slideLayout" Target="../slideLayouts/slideLayout12.xml"/><Relationship Id="rId4" Type="http://schemas.openxmlformats.org/officeDocument/2006/relationships/image" Target="../media/image10.gif"/></Relationships>
</file>

<file path=ppt/slides/_rels/slide5.xml.rels><?xml version="1.0" encoding="UTF-8" standalone="yes"?>
<Relationships xmlns="http://schemas.openxmlformats.org/package/2006/relationships"><Relationship Id="rId3" Type="http://schemas.openxmlformats.org/officeDocument/2006/relationships/audio" Target="../media/audio2.wav"/><Relationship Id="rId7" Type="http://schemas.openxmlformats.org/officeDocument/2006/relationships/image" Target="../media/image10.gif"/><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9.gif"/><Relationship Id="rId4" Type="http://schemas.openxmlformats.org/officeDocument/2006/relationships/image" Target="../media/image12.jpeg"/></Relationships>
</file>

<file path=ppt/slides/_rels/slide6.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9.gif"/><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9.gif"/><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truong.jpg"/>
          <p:cNvPicPr>
            <a:picLocks noChangeAspect="1"/>
          </p:cNvPicPr>
          <p:nvPr/>
        </p:nvPicPr>
        <p:blipFill>
          <a:blip r:embed="rId2" cstate="print"/>
          <a:stretch>
            <a:fillRect/>
          </a:stretch>
        </p:blipFill>
        <p:spPr>
          <a:xfrm>
            <a:off x="304800" y="228600"/>
            <a:ext cx="1330390" cy="1316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1676400" y="381000"/>
            <a:ext cx="7239000" cy="1077218"/>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cs typeface="+mn-cs"/>
              </a:rPr>
              <a:t>PHÒNG GD&amp;ĐT  QUẬN LONG BIÊN</a:t>
            </a:r>
          </a:p>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cs typeface="+mn-cs"/>
              </a:rPr>
              <a:t>TRƯỜNG TIỂU HỌC ÁI MỘ A</a:t>
            </a:r>
          </a:p>
        </p:txBody>
      </p:sp>
      <p:sp>
        <p:nvSpPr>
          <p:cNvPr id="8" name="TextBox 7"/>
          <p:cNvSpPr txBox="1"/>
          <p:nvPr/>
        </p:nvSpPr>
        <p:spPr>
          <a:xfrm>
            <a:off x="304800" y="1981200"/>
            <a:ext cx="8534400" cy="4154984"/>
          </a:xfrm>
          <a:prstGeom prst="rect">
            <a:avLst/>
          </a:prstGeom>
          <a:noFill/>
        </p:spPr>
        <p:txBody>
          <a:bodyPr>
            <a:spAutoFit/>
            <a:scene3d>
              <a:camera prst="orthographicFront"/>
              <a:lightRig rig="threePt" dir="t"/>
            </a:scene3d>
            <a:sp3d extrusionH="57150">
              <a:bevelT w="82550" h="38100" prst="coolSlant"/>
            </a:sp3d>
          </a:bodyPr>
          <a:lstStyle/>
          <a:p>
            <a:pPr algn="ctr" fontAlgn="auto">
              <a:lnSpc>
                <a:spcPct val="150000"/>
              </a:lnSpc>
              <a:spcBef>
                <a:spcPts val="0"/>
              </a:spcBef>
              <a:spcAft>
                <a:spcPts val="0"/>
              </a:spcAft>
              <a:defRPr/>
            </a:pPr>
            <a:r>
              <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60007" dist="310007" dir="7680000" sy="30000" kx="1300200" algn="ctr" rotWithShape="0">
                    <a:prstClr val="black">
                      <a:alpha val="32000"/>
                    </a:prstClr>
                  </a:outerShdw>
                </a:effectLst>
                <a:latin typeface="+mn-lt"/>
                <a:cs typeface="+mn-cs"/>
              </a:rPr>
              <a:t>MÔN: TOÁN</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60007" dist="310007" dir="7680000" sy="30000" kx="1300200" algn="ctr" rotWithShape="0">
                  <a:prstClr val="black">
                    <a:alpha val="32000"/>
                  </a:prstClr>
                </a:outerShdw>
              </a:effectLst>
              <a:latin typeface="+mn-lt"/>
              <a:cs typeface="+mn-cs"/>
            </a:endParaRPr>
          </a:p>
          <a:p>
            <a:pPr algn="ctr" fontAlgn="auto">
              <a:lnSpc>
                <a:spcPct val="150000"/>
              </a:lnSpc>
              <a:spcBef>
                <a:spcPts val="0"/>
              </a:spcBef>
              <a:spcAft>
                <a:spcPts val="0"/>
              </a:spcAft>
              <a:defRPr/>
            </a:pPr>
            <a:r>
              <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60007" dist="310007" dir="7680000" sy="30000" kx="1300200" algn="ctr" rotWithShape="0">
                    <a:prstClr val="black">
                      <a:alpha val="32000"/>
                    </a:prstClr>
                  </a:outerShdw>
                </a:effectLst>
                <a:latin typeface="+mn-lt"/>
                <a:cs typeface="+mn-cs"/>
              </a:rPr>
              <a:t>TIẾT: </a:t>
            </a: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60007" dist="310007" dir="7680000" sy="30000" kx="1300200" algn="ctr" rotWithShape="0">
                    <a:prstClr val="black">
                      <a:alpha val="32000"/>
                    </a:prstClr>
                  </a:outerShdw>
                </a:effectLst>
                <a:latin typeface="+mn-lt"/>
                <a:cs typeface="+mn-cs"/>
              </a:rPr>
              <a:t>156 </a:t>
            </a:r>
            <a:r>
              <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60007" dist="310007" dir="7680000" sy="30000" kx="1300200" algn="ctr" rotWithShape="0">
                    <a:prstClr val="black">
                      <a:alpha val="32000"/>
                    </a:prstClr>
                  </a:outerShdw>
                </a:effectLst>
                <a:latin typeface="+mn-lt"/>
                <a:cs typeface="+mn-cs"/>
              </a:rPr>
              <a:t>- TUẦN: </a:t>
            </a: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60007" dist="310007" dir="7680000" sy="30000" kx="1300200" algn="ctr" rotWithShape="0">
                    <a:prstClr val="black">
                      <a:alpha val="32000"/>
                    </a:prstClr>
                  </a:outerShdw>
                </a:effectLst>
                <a:latin typeface="+mn-lt"/>
                <a:cs typeface="+mn-cs"/>
              </a:rPr>
              <a:t>32</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60007" dist="310007" dir="7680000" sy="30000" kx="1300200" algn="ctr" rotWithShape="0">
                  <a:prstClr val="black">
                    <a:alpha val="32000"/>
                  </a:prstClr>
                </a:outerShdw>
              </a:effectLst>
              <a:latin typeface="+mn-lt"/>
              <a:cs typeface="+mn-cs"/>
            </a:endParaRPr>
          </a:p>
          <a:p>
            <a:pPr algn="ctr" fontAlgn="auto">
              <a:lnSpc>
                <a:spcPct val="150000"/>
              </a:lnSpc>
              <a:spcBef>
                <a:spcPts val="0"/>
              </a:spcBef>
              <a:spcAft>
                <a:spcPts val="0"/>
              </a:spcAft>
              <a:defRPr/>
            </a:pPr>
            <a:r>
              <a:rPr lang="en-US"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60007" dist="310007" dir="7680000" sy="30000" kx="1300200" algn="ctr" rotWithShape="0">
                    <a:prstClr val="black">
                      <a:alpha val="32000"/>
                    </a:prstClr>
                  </a:outerShdw>
                </a:effectLst>
                <a:latin typeface="+mn-lt"/>
                <a:cs typeface="+mn-cs"/>
              </a:rPr>
              <a:t>TÊN </a:t>
            </a:r>
            <a:r>
              <a:rPr lang="en-US"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60007" dist="310007" dir="7680000" sy="30000" kx="1300200" algn="ctr" rotWithShape="0">
                    <a:prstClr val="black">
                      <a:alpha val="32000"/>
                    </a:prstClr>
                  </a:outerShdw>
                </a:effectLst>
                <a:latin typeface="+mn-lt"/>
                <a:cs typeface="+mn-cs"/>
              </a:rPr>
              <a:t>BÀI: </a:t>
            </a: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60007" dist="310007" dir="7680000" sy="30000" kx="1300200" algn="ctr" rotWithShape="0">
                    <a:prstClr val="black">
                      <a:alpha val="32000"/>
                    </a:prstClr>
                  </a:outerShdw>
                </a:effectLst>
                <a:latin typeface="+mn-lt"/>
              </a:rPr>
              <a:t>ÔN TẬP VỀ CÁC PHÉP TÍNH </a:t>
            </a:r>
          </a:p>
          <a:p>
            <a:pPr algn="ctr" fontAlgn="auto">
              <a:lnSpc>
                <a:spcPct val="150000"/>
              </a:lnSpc>
              <a:spcBef>
                <a:spcPts val="0"/>
              </a:spcBef>
              <a:spcAft>
                <a:spcPts val="0"/>
              </a:spcAft>
              <a:defRPr/>
            </a:pP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60007" dist="310007" dir="7680000" sy="30000" kx="1300200" algn="ctr" rotWithShape="0">
                    <a:prstClr val="black">
                      <a:alpha val="32000"/>
                    </a:prstClr>
                  </a:outerShdw>
                </a:effectLst>
                <a:latin typeface="+mn-lt"/>
              </a:rPr>
              <a:t>VỚI SỐ TỰ NHIÊN</a:t>
            </a:r>
            <a:endParaRPr lang="en-US"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60007" dist="310007" dir="7680000" sy="30000" kx="1300200" algn="ctr" rotWithShape="0">
                  <a:prstClr val="black">
                    <a:alpha val="32000"/>
                  </a:prstClr>
                </a:outerShdw>
              </a:effectLst>
              <a:latin typeface="+mn-lt"/>
              <a:cs typeface="+mn-cs"/>
            </a:endParaRPr>
          </a:p>
          <a:p>
            <a:pPr lvl="2" fontAlgn="auto">
              <a:lnSpc>
                <a:spcPct val="150000"/>
              </a:lnSpc>
              <a:spcBef>
                <a:spcPts val="0"/>
              </a:spcBef>
              <a:spcAft>
                <a:spcPts val="0"/>
              </a:spcAft>
              <a:defRPr/>
            </a:pPr>
            <a:endParaRPr lang="en-US" sz="3200" b="1" i="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60007" dist="310007" dir="7680000" sy="30000" kx="1300200" algn="ctr" rotWithShape="0">
                  <a:prstClr val="black">
                    <a:alpha val="32000"/>
                  </a:prstClr>
                </a:outerShdw>
              </a:effectLst>
              <a:latin typeface="+mn-lt"/>
              <a:cs typeface="+mn-cs"/>
            </a:endParaRPr>
          </a:p>
          <a:p>
            <a:pPr lvl="2" algn="ctr" fontAlgn="auto">
              <a:lnSpc>
                <a:spcPct val="150000"/>
              </a:lnSpc>
              <a:spcBef>
                <a:spcPts val="0"/>
              </a:spcBef>
              <a:spcAft>
                <a:spcPts val="0"/>
              </a:spcAft>
              <a:defRPr/>
            </a:pPr>
            <a:r>
              <a:rPr lang="en-US" sz="2400" b="1" i="1" dirty="0">
                <a:ln w="10541" cmpd="sng">
                  <a:solidFill>
                    <a:schemeClr val="accent1">
                      <a:shade val="88000"/>
                      <a:satMod val="110000"/>
                    </a:schemeClr>
                  </a:solidFill>
                  <a:prstDash val="solid"/>
                </a:ln>
                <a:solidFill>
                  <a:srgbClr val="FFFF00"/>
                </a:solidFill>
                <a:effectLst>
                  <a:outerShdw blurRad="60007" dist="310007" dir="7680000" sy="30000" kx="1300200" algn="ctr" rotWithShape="0">
                    <a:prstClr val="black">
                      <a:alpha val="32000"/>
                    </a:prstClr>
                  </a:outerShdw>
                </a:effectLst>
                <a:latin typeface="+mn-lt"/>
                <a:cs typeface="+mn-cs"/>
              </a:rPr>
              <a:t>GV </a:t>
            </a:r>
            <a:r>
              <a:rPr lang="en-US" sz="2400" b="1" i="1" dirty="0" err="1">
                <a:ln w="10541" cmpd="sng">
                  <a:solidFill>
                    <a:schemeClr val="accent1">
                      <a:shade val="88000"/>
                      <a:satMod val="110000"/>
                    </a:schemeClr>
                  </a:solidFill>
                  <a:prstDash val="solid"/>
                </a:ln>
                <a:solidFill>
                  <a:srgbClr val="FFFF00"/>
                </a:solidFill>
                <a:effectLst>
                  <a:outerShdw blurRad="60007" dist="310007" dir="7680000" sy="30000" kx="1300200" algn="ctr" rotWithShape="0">
                    <a:prstClr val="black">
                      <a:alpha val="32000"/>
                    </a:prstClr>
                  </a:outerShdw>
                </a:effectLst>
                <a:latin typeface="+mn-lt"/>
                <a:cs typeface="+mn-cs"/>
              </a:rPr>
              <a:t>t</a:t>
            </a:r>
            <a:r>
              <a:rPr lang="en-US" sz="2400" b="1" i="1" dirty="0" err="1">
                <a:ln w="10541" cmpd="sng">
                  <a:solidFill>
                    <a:schemeClr val="accent1">
                      <a:shade val="88000"/>
                      <a:satMod val="110000"/>
                    </a:schemeClr>
                  </a:solidFill>
                  <a:prstDash val="solid"/>
                </a:ln>
                <a:solidFill>
                  <a:srgbClr val="FFFF00"/>
                </a:solidFill>
                <a:effectLst>
                  <a:outerShdw blurRad="60007" dist="310007" dir="7680000" sy="30000" kx="1300200" algn="ctr" rotWithShape="0">
                    <a:prstClr val="black">
                      <a:alpha val="32000"/>
                    </a:prstClr>
                  </a:outerShdw>
                </a:effectLst>
                <a:latin typeface="+mn-lt"/>
                <a:cs typeface="+mn-cs"/>
              </a:rPr>
              <a:t>hực</a:t>
            </a:r>
            <a:r>
              <a:rPr lang="en-US" sz="2400" b="1" i="1" dirty="0">
                <a:ln w="10541" cmpd="sng">
                  <a:solidFill>
                    <a:schemeClr val="accent1">
                      <a:shade val="88000"/>
                      <a:satMod val="110000"/>
                    </a:schemeClr>
                  </a:solidFill>
                  <a:prstDash val="solid"/>
                </a:ln>
                <a:solidFill>
                  <a:srgbClr val="FFFF00"/>
                </a:solidFill>
                <a:effectLst>
                  <a:outerShdw blurRad="60007" dist="310007" dir="7680000" sy="30000" kx="1300200" algn="ctr" rotWithShape="0">
                    <a:prstClr val="black">
                      <a:alpha val="32000"/>
                    </a:prstClr>
                  </a:outerShdw>
                </a:effectLst>
                <a:latin typeface="+mn-lt"/>
                <a:cs typeface="+mn-cs"/>
              </a:rPr>
              <a:t> </a:t>
            </a:r>
            <a:r>
              <a:rPr lang="en-US" sz="2400" b="1" i="1" dirty="0" err="1">
                <a:ln w="10541" cmpd="sng">
                  <a:solidFill>
                    <a:schemeClr val="accent1">
                      <a:shade val="88000"/>
                      <a:satMod val="110000"/>
                    </a:schemeClr>
                  </a:solidFill>
                  <a:prstDash val="solid"/>
                </a:ln>
                <a:solidFill>
                  <a:srgbClr val="FFFF00"/>
                </a:solidFill>
                <a:effectLst>
                  <a:outerShdw blurRad="60007" dist="310007" dir="7680000" sy="30000" kx="1300200" algn="ctr" rotWithShape="0">
                    <a:prstClr val="black">
                      <a:alpha val="32000"/>
                    </a:prstClr>
                  </a:outerShdw>
                </a:effectLst>
                <a:latin typeface="+mn-lt"/>
                <a:cs typeface="+mn-cs"/>
              </a:rPr>
              <a:t>hiện</a:t>
            </a:r>
            <a:r>
              <a:rPr lang="en-US" sz="2400" b="1" i="1" dirty="0">
                <a:ln w="10541" cmpd="sng">
                  <a:solidFill>
                    <a:schemeClr val="accent1">
                      <a:shade val="88000"/>
                      <a:satMod val="110000"/>
                    </a:schemeClr>
                  </a:solidFill>
                  <a:prstDash val="solid"/>
                </a:ln>
                <a:solidFill>
                  <a:srgbClr val="FFFF00"/>
                </a:solidFill>
                <a:effectLst>
                  <a:outerShdw blurRad="60007" dist="310007" dir="7680000" sy="30000" kx="1300200" algn="ctr" rotWithShape="0">
                    <a:prstClr val="black">
                      <a:alpha val="32000"/>
                    </a:prstClr>
                  </a:outerShdw>
                </a:effectLst>
                <a:latin typeface="+mn-lt"/>
                <a:cs typeface="+mn-cs"/>
              </a:rPr>
              <a:t>: </a:t>
            </a:r>
            <a:r>
              <a:rPr lang="en-US" sz="2400" b="1" i="1" dirty="0" err="1">
                <a:ln w="10541" cmpd="sng">
                  <a:solidFill>
                    <a:schemeClr val="accent1">
                      <a:shade val="88000"/>
                      <a:satMod val="110000"/>
                    </a:schemeClr>
                  </a:solidFill>
                  <a:prstDash val="solid"/>
                </a:ln>
                <a:solidFill>
                  <a:srgbClr val="FFFF00"/>
                </a:solidFill>
                <a:effectLst>
                  <a:outerShdw blurRad="60007" dist="310007" dir="7680000" sy="30000" kx="1300200" algn="ctr" rotWithShape="0">
                    <a:prstClr val="black">
                      <a:alpha val="32000"/>
                    </a:prstClr>
                  </a:outerShdw>
                </a:effectLst>
                <a:latin typeface="+mn-lt"/>
                <a:cs typeface="+mn-cs"/>
              </a:rPr>
              <a:t>Nguyễn</a:t>
            </a:r>
            <a:r>
              <a:rPr lang="en-US" sz="2400" b="1" i="1" dirty="0">
                <a:ln w="10541" cmpd="sng">
                  <a:solidFill>
                    <a:schemeClr val="accent1">
                      <a:shade val="88000"/>
                      <a:satMod val="110000"/>
                    </a:schemeClr>
                  </a:solidFill>
                  <a:prstDash val="solid"/>
                </a:ln>
                <a:solidFill>
                  <a:srgbClr val="FFFF00"/>
                </a:solidFill>
                <a:effectLst>
                  <a:outerShdw blurRad="60007" dist="310007" dir="7680000" sy="30000" kx="1300200" algn="ctr" rotWithShape="0">
                    <a:prstClr val="black">
                      <a:alpha val="32000"/>
                    </a:prstClr>
                  </a:outerShdw>
                </a:effectLst>
                <a:latin typeface="+mn-lt"/>
                <a:cs typeface="+mn-cs"/>
              </a:rPr>
              <a:t> </a:t>
            </a:r>
            <a:r>
              <a:rPr lang="en-US" sz="2400" b="1" i="1" dirty="0" err="1">
                <a:ln w="10541" cmpd="sng">
                  <a:solidFill>
                    <a:schemeClr val="accent1">
                      <a:shade val="88000"/>
                      <a:satMod val="110000"/>
                    </a:schemeClr>
                  </a:solidFill>
                  <a:prstDash val="solid"/>
                </a:ln>
                <a:solidFill>
                  <a:srgbClr val="FFFF00"/>
                </a:solidFill>
                <a:effectLst>
                  <a:outerShdw blurRad="60007" dist="310007" dir="7680000" sy="30000" kx="1300200" algn="ctr" rotWithShape="0">
                    <a:prstClr val="black">
                      <a:alpha val="32000"/>
                    </a:prstClr>
                  </a:outerShdw>
                </a:effectLst>
                <a:latin typeface="+mn-lt"/>
                <a:cs typeface="+mn-cs"/>
              </a:rPr>
              <a:t>Thanh</a:t>
            </a:r>
            <a:r>
              <a:rPr lang="en-US" sz="2400" b="1" i="1" dirty="0">
                <a:ln w="10541" cmpd="sng">
                  <a:solidFill>
                    <a:schemeClr val="accent1">
                      <a:shade val="88000"/>
                      <a:satMod val="110000"/>
                    </a:schemeClr>
                  </a:solidFill>
                  <a:prstDash val="solid"/>
                </a:ln>
                <a:solidFill>
                  <a:srgbClr val="FFFF00"/>
                </a:solidFill>
                <a:effectLst>
                  <a:outerShdw blurRad="60007" dist="310007" dir="7680000" sy="30000" kx="1300200" algn="ctr" rotWithShape="0">
                    <a:prstClr val="black">
                      <a:alpha val="32000"/>
                    </a:prstClr>
                  </a:outerShdw>
                </a:effectLst>
                <a:latin typeface="+mn-lt"/>
                <a:cs typeface="+mn-cs"/>
              </a:rPr>
              <a:t> </a:t>
            </a:r>
            <a:r>
              <a:rPr lang="en-US" sz="2400" b="1" i="1" dirty="0" err="1">
                <a:ln w="10541" cmpd="sng">
                  <a:solidFill>
                    <a:schemeClr val="accent1">
                      <a:shade val="88000"/>
                      <a:satMod val="110000"/>
                    </a:schemeClr>
                  </a:solidFill>
                  <a:prstDash val="solid"/>
                </a:ln>
                <a:solidFill>
                  <a:srgbClr val="FFFF00"/>
                </a:solidFill>
                <a:effectLst>
                  <a:outerShdw blurRad="60007" dist="310007" dir="7680000" sy="30000" kx="1300200" algn="ctr" rotWithShape="0">
                    <a:prstClr val="black">
                      <a:alpha val="32000"/>
                    </a:prstClr>
                  </a:outerShdw>
                </a:effectLst>
                <a:latin typeface="+mn-lt"/>
                <a:cs typeface="+mn-cs"/>
              </a:rPr>
              <a:t>Hà</a:t>
            </a:r>
            <a:endParaRPr lang="en-US" sz="2400" b="1" i="1" dirty="0">
              <a:ln w="10541" cmpd="sng">
                <a:solidFill>
                  <a:schemeClr val="accent1">
                    <a:shade val="88000"/>
                    <a:satMod val="110000"/>
                  </a:schemeClr>
                </a:solidFill>
                <a:prstDash val="solid"/>
              </a:ln>
              <a:solidFill>
                <a:srgbClr val="FFFF00"/>
              </a:solidFill>
              <a:effectLst>
                <a:outerShdw blurRad="60007" dist="310007" dir="7680000" sy="30000" kx="1300200" algn="ctr" rotWithShape="0">
                  <a:prstClr val="black">
                    <a:alpha val="32000"/>
                  </a:prstClr>
                </a:outerShdw>
              </a:effectLst>
              <a:latin typeface="+mn-lt"/>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89" name="Text Box 53"/>
          <p:cNvSpPr txBox="1">
            <a:spLocks noChangeArrowheads="1"/>
          </p:cNvSpPr>
          <p:nvPr/>
        </p:nvSpPr>
        <p:spPr bwMode="auto">
          <a:xfrm>
            <a:off x="0" y="1143000"/>
            <a:ext cx="9144000" cy="1066800"/>
          </a:xfrm>
          <a:prstGeom prst="rect">
            <a:avLst/>
          </a:prstGeom>
          <a:noFill/>
          <a:ln w="9525">
            <a:noFill/>
            <a:miter lim="800000"/>
            <a:headEnd/>
            <a:tailEnd/>
          </a:ln>
          <a:effectLst/>
        </p:spPr>
        <p:txBody>
          <a:bodyPr>
            <a:spAutoFit/>
          </a:bodyPr>
          <a:lstStyle/>
          <a:p>
            <a:pPr algn="ctr">
              <a:spcBef>
                <a:spcPct val="50000"/>
              </a:spcBef>
            </a:pPr>
            <a:r>
              <a:rPr lang="en-US" sz="3200" b="1">
                <a:solidFill>
                  <a:srgbClr val="660066"/>
                </a:solidFill>
                <a:latin typeface="VNI-Times" pitchFamily="2" charset="0"/>
              </a:rPr>
              <a:t>OÂn taäp veà caùc pheùp tính vôùi soá töï nhieân(tieáp theo )</a:t>
            </a:r>
          </a:p>
        </p:txBody>
      </p:sp>
      <p:sp>
        <p:nvSpPr>
          <p:cNvPr id="14390" name="Text Box 54"/>
          <p:cNvSpPr txBox="1">
            <a:spLocks noChangeArrowheads="1"/>
          </p:cNvSpPr>
          <p:nvPr/>
        </p:nvSpPr>
        <p:spPr bwMode="auto">
          <a:xfrm>
            <a:off x="533400" y="1905000"/>
            <a:ext cx="7848600" cy="2227263"/>
          </a:xfrm>
          <a:prstGeom prst="rect">
            <a:avLst/>
          </a:prstGeom>
          <a:noFill/>
          <a:ln w="9525">
            <a:noFill/>
            <a:miter lim="800000"/>
            <a:headEnd/>
            <a:tailEnd/>
          </a:ln>
          <a:effectLst/>
        </p:spPr>
        <p:txBody>
          <a:bodyPr>
            <a:spAutoFit/>
          </a:bodyPr>
          <a:lstStyle/>
          <a:p>
            <a:pPr algn="just">
              <a:spcBef>
                <a:spcPct val="50000"/>
              </a:spcBef>
            </a:pPr>
            <a:r>
              <a:rPr lang="en-US" sz="2800"/>
              <a:t>4. </a:t>
            </a:r>
            <a:r>
              <a:rPr lang="en-US" sz="2800">
                <a:latin typeface="VNI-Times" pitchFamily="2" charset="0"/>
              </a:rPr>
              <a:t>Moät cöûa haøng tuaàn ñaàu baùn ñöôïc 319m vaûi, tuaàn sau baùn ñöôïc nhieàu hôn tuaàn ñaàu 76m. Hoûi trong hai tuaàn ñoù, trung bình moãi ngaøy cöûa haøng baùn ñöôïc bao nhieâu meùt vaûi, bieát raèng cöûa haøng môû cöûa taát caû caùc ngaøy trong tuaàn?</a:t>
            </a:r>
            <a:endParaRPr lang="en-US" sz="2800"/>
          </a:p>
        </p:txBody>
      </p:sp>
      <p:sp>
        <p:nvSpPr>
          <p:cNvPr id="14391" name="Text Box 55"/>
          <p:cNvSpPr txBox="1">
            <a:spLocks noChangeArrowheads="1"/>
          </p:cNvSpPr>
          <p:nvPr/>
        </p:nvSpPr>
        <p:spPr bwMode="auto">
          <a:xfrm>
            <a:off x="1447800" y="4648200"/>
            <a:ext cx="19050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14392" name="Text Box 56"/>
          <p:cNvSpPr txBox="1">
            <a:spLocks noChangeArrowheads="1"/>
          </p:cNvSpPr>
          <p:nvPr/>
        </p:nvSpPr>
        <p:spPr bwMode="auto">
          <a:xfrm>
            <a:off x="1143000" y="5715000"/>
            <a:ext cx="7391400" cy="457200"/>
          </a:xfrm>
          <a:prstGeom prst="rect">
            <a:avLst/>
          </a:prstGeom>
          <a:noFill/>
          <a:ln w="9525">
            <a:noFill/>
            <a:miter lim="800000"/>
            <a:headEnd/>
            <a:tailEnd/>
          </a:ln>
          <a:effectLst/>
        </p:spPr>
        <p:txBody>
          <a:bodyPr>
            <a:spAutoFit/>
          </a:bodyPr>
          <a:lstStyle/>
          <a:p>
            <a:pPr>
              <a:spcBef>
                <a:spcPct val="50000"/>
              </a:spcBef>
            </a:pPr>
            <a:r>
              <a:rPr lang="en-US" sz="2400" b="1">
                <a:solidFill>
                  <a:srgbClr val="FF00FF"/>
                </a:solidFill>
              </a:rPr>
              <a:t>Trung bình mỗi ngày trong hai tuần bán ?m vải</a:t>
            </a:r>
            <a:endParaRPr lang="en-US" sz="2400">
              <a:solidFill>
                <a:srgbClr val="FF00FF"/>
              </a:solidFill>
            </a:endParaRPr>
          </a:p>
        </p:txBody>
      </p:sp>
      <p:sp>
        <p:nvSpPr>
          <p:cNvPr id="14393" name="Text Box 57"/>
          <p:cNvSpPr txBox="1">
            <a:spLocks noChangeArrowheads="1"/>
          </p:cNvSpPr>
          <p:nvPr/>
        </p:nvSpPr>
        <p:spPr bwMode="auto">
          <a:xfrm>
            <a:off x="1905000" y="4572000"/>
            <a:ext cx="1752600" cy="457200"/>
          </a:xfrm>
          <a:prstGeom prst="rect">
            <a:avLst/>
          </a:prstGeom>
          <a:noFill/>
          <a:ln w="9525">
            <a:noFill/>
            <a:miter lim="800000"/>
            <a:headEnd/>
            <a:tailEnd/>
          </a:ln>
          <a:effectLst/>
        </p:spPr>
        <p:txBody>
          <a:bodyPr>
            <a:spAutoFit/>
          </a:bodyPr>
          <a:lstStyle/>
          <a:p>
            <a:pPr>
              <a:spcBef>
                <a:spcPct val="50000"/>
              </a:spcBef>
            </a:pPr>
            <a:r>
              <a:rPr lang="en-US" sz="2400" b="1"/>
              <a:t>Tuần đầu:</a:t>
            </a:r>
            <a:r>
              <a:rPr lang="en-US" sz="2400"/>
              <a:t> </a:t>
            </a:r>
          </a:p>
        </p:txBody>
      </p:sp>
      <p:grpSp>
        <p:nvGrpSpPr>
          <p:cNvPr id="14408" name="Group 72"/>
          <p:cNvGrpSpPr>
            <a:grpSpLocks/>
          </p:cNvGrpSpPr>
          <p:nvPr/>
        </p:nvGrpSpPr>
        <p:grpSpPr bwMode="auto">
          <a:xfrm>
            <a:off x="3657600" y="4038600"/>
            <a:ext cx="2209800" cy="914400"/>
            <a:chOff x="2256" y="2560"/>
            <a:chExt cx="1008" cy="560"/>
          </a:xfrm>
        </p:grpSpPr>
        <p:sp>
          <p:nvSpPr>
            <p:cNvPr id="14397" name="Line 61"/>
            <p:cNvSpPr>
              <a:spLocks noChangeShapeType="1"/>
            </p:cNvSpPr>
            <p:nvPr/>
          </p:nvSpPr>
          <p:spPr bwMode="auto">
            <a:xfrm>
              <a:off x="2256" y="3036"/>
              <a:ext cx="1008" cy="0"/>
            </a:xfrm>
            <a:prstGeom prst="line">
              <a:avLst/>
            </a:prstGeom>
            <a:noFill/>
            <a:ln w="38100">
              <a:solidFill>
                <a:srgbClr val="FF0000"/>
              </a:solidFill>
              <a:round/>
              <a:headEnd/>
              <a:tailEnd/>
            </a:ln>
            <a:effectLst/>
          </p:spPr>
          <p:txBody>
            <a:bodyPr/>
            <a:lstStyle/>
            <a:p>
              <a:endParaRPr lang="en-US"/>
            </a:p>
          </p:txBody>
        </p:sp>
        <p:sp>
          <p:nvSpPr>
            <p:cNvPr id="14398" name="Line 62"/>
            <p:cNvSpPr>
              <a:spLocks noChangeShapeType="1"/>
            </p:cNvSpPr>
            <p:nvPr/>
          </p:nvSpPr>
          <p:spPr bwMode="auto">
            <a:xfrm>
              <a:off x="2256" y="2976"/>
              <a:ext cx="0" cy="144"/>
            </a:xfrm>
            <a:prstGeom prst="line">
              <a:avLst/>
            </a:prstGeom>
            <a:noFill/>
            <a:ln w="38100">
              <a:solidFill>
                <a:srgbClr val="CC3300"/>
              </a:solidFill>
              <a:round/>
              <a:headEnd/>
              <a:tailEnd/>
            </a:ln>
            <a:effectLst/>
          </p:spPr>
          <p:txBody>
            <a:bodyPr/>
            <a:lstStyle/>
            <a:p>
              <a:endParaRPr lang="en-US"/>
            </a:p>
          </p:txBody>
        </p:sp>
        <p:sp>
          <p:nvSpPr>
            <p:cNvPr id="14401" name="Line 65"/>
            <p:cNvSpPr>
              <a:spLocks noChangeShapeType="1"/>
            </p:cNvSpPr>
            <p:nvPr/>
          </p:nvSpPr>
          <p:spPr bwMode="auto">
            <a:xfrm>
              <a:off x="3264" y="2976"/>
              <a:ext cx="0" cy="144"/>
            </a:xfrm>
            <a:prstGeom prst="line">
              <a:avLst/>
            </a:prstGeom>
            <a:noFill/>
            <a:ln w="38100">
              <a:solidFill>
                <a:srgbClr val="CC3300"/>
              </a:solidFill>
              <a:round/>
              <a:headEnd/>
              <a:tailEnd/>
            </a:ln>
            <a:effectLst/>
          </p:spPr>
          <p:txBody>
            <a:bodyPr/>
            <a:lstStyle/>
            <a:p>
              <a:endParaRPr lang="en-US"/>
            </a:p>
          </p:txBody>
        </p:sp>
        <p:sp>
          <p:nvSpPr>
            <p:cNvPr id="14403" name="Text Box 67"/>
            <p:cNvSpPr txBox="1">
              <a:spLocks noChangeArrowheads="1"/>
            </p:cNvSpPr>
            <p:nvPr/>
          </p:nvSpPr>
          <p:spPr bwMode="auto">
            <a:xfrm>
              <a:off x="2474" y="2560"/>
              <a:ext cx="624" cy="280"/>
            </a:xfrm>
            <a:prstGeom prst="rect">
              <a:avLst/>
            </a:prstGeom>
            <a:noFill/>
            <a:ln w="9525">
              <a:noFill/>
              <a:miter lim="800000"/>
              <a:headEnd/>
              <a:tailEnd/>
            </a:ln>
            <a:effectLst/>
          </p:spPr>
          <p:txBody>
            <a:bodyPr>
              <a:spAutoFit/>
            </a:bodyPr>
            <a:lstStyle/>
            <a:p>
              <a:pPr>
                <a:spcBef>
                  <a:spcPct val="50000"/>
                </a:spcBef>
              </a:pPr>
              <a:r>
                <a:rPr lang="en-US" sz="2400" b="1"/>
                <a:t>319m</a:t>
              </a:r>
              <a:r>
                <a:rPr lang="en-US" sz="2400"/>
                <a:t> </a:t>
              </a:r>
            </a:p>
          </p:txBody>
        </p:sp>
        <p:sp>
          <p:nvSpPr>
            <p:cNvPr id="14404" name="Freeform 68"/>
            <p:cNvSpPr>
              <a:spLocks/>
            </p:cNvSpPr>
            <p:nvPr/>
          </p:nvSpPr>
          <p:spPr bwMode="auto">
            <a:xfrm>
              <a:off x="2256" y="2880"/>
              <a:ext cx="1008" cy="144"/>
            </a:xfrm>
            <a:custGeom>
              <a:avLst/>
              <a:gdLst/>
              <a:ahLst/>
              <a:cxnLst>
                <a:cxn ang="0">
                  <a:pos x="0" y="192"/>
                </a:cxn>
                <a:cxn ang="0">
                  <a:pos x="1008" y="0"/>
                </a:cxn>
                <a:cxn ang="0">
                  <a:pos x="1872" y="192"/>
                </a:cxn>
              </a:cxnLst>
              <a:rect l="0" t="0" r="r" b="b"/>
              <a:pathLst>
                <a:path w="1872" h="192">
                  <a:moveTo>
                    <a:pt x="0" y="192"/>
                  </a:moveTo>
                  <a:cubicBezTo>
                    <a:pt x="348" y="96"/>
                    <a:pt x="696" y="0"/>
                    <a:pt x="1008" y="0"/>
                  </a:cubicBezTo>
                  <a:cubicBezTo>
                    <a:pt x="1320" y="0"/>
                    <a:pt x="1596" y="96"/>
                    <a:pt x="1872" y="192"/>
                  </a:cubicBezTo>
                </a:path>
              </a:pathLst>
            </a:custGeom>
            <a:noFill/>
            <a:ln w="9525" cap="flat">
              <a:solidFill>
                <a:schemeClr val="tx1"/>
              </a:solidFill>
              <a:prstDash val="dash"/>
              <a:round/>
              <a:headEnd/>
              <a:tailEnd/>
            </a:ln>
            <a:effectLst/>
          </p:spPr>
          <p:txBody>
            <a:bodyPr/>
            <a:lstStyle/>
            <a:p>
              <a:endParaRPr lang="en-US"/>
            </a:p>
          </p:txBody>
        </p:sp>
      </p:grpSp>
      <p:sp>
        <p:nvSpPr>
          <p:cNvPr id="14409" name="Text Box 73"/>
          <p:cNvSpPr txBox="1">
            <a:spLocks noChangeArrowheads="1"/>
          </p:cNvSpPr>
          <p:nvPr/>
        </p:nvSpPr>
        <p:spPr bwMode="auto">
          <a:xfrm>
            <a:off x="1870075" y="5278438"/>
            <a:ext cx="1752600" cy="457200"/>
          </a:xfrm>
          <a:prstGeom prst="rect">
            <a:avLst/>
          </a:prstGeom>
          <a:noFill/>
          <a:ln w="9525">
            <a:noFill/>
            <a:miter lim="800000"/>
            <a:headEnd/>
            <a:tailEnd/>
          </a:ln>
          <a:effectLst/>
        </p:spPr>
        <p:txBody>
          <a:bodyPr>
            <a:spAutoFit/>
          </a:bodyPr>
          <a:lstStyle/>
          <a:p>
            <a:pPr>
              <a:spcBef>
                <a:spcPct val="50000"/>
              </a:spcBef>
            </a:pPr>
            <a:r>
              <a:rPr lang="en-US" sz="2400" b="1"/>
              <a:t>Tuần sau:</a:t>
            </a:r>
            <a:r>
              <a:rPr lang="en-US" sz="2400"/>
              <a:t> </a:t>
            </a:r>
          </a:p>
        </p:txBody>
      </p:sp>
      <p:grpSp>
        <p:nvGrpSpPr>
          <p:cNvPr id="14440" name="Group 104"/>
          <p:cNvGrpSpPr>
            <a:grpSpLocks/>
          </p:cNvGrpSpPr>
          <p:nvPr/>
        </p:nvGrpSpPr>
        <p:grpSpPr bwMode="auto">
          <a:xfrm>
            <a:off x="3565525" y="5029200"/>
            <a:ext cx="3103563" cy="646113"/>
            <a:chOff x="2233" y="3142"/>
            <a:chExt cx="1955" cy="407"/>
          </a:xfrm>
        </p:grpSpPr>
        <p:sp>
          <p:nvSpPr>
            <p:cNvPr id="14396" name="Text Box 60"/>
            <p:cNvSpPr txBox="1">
              <a:spLocks noChangeArrowheads="1"/>
            </p:cNvSpPr>
            <p:nvPr/>
          </p:nvSpPr>
          <p:spPr bwMode="auto">
            <a:xfrm>
              <a:off x="3660" y="3142"/>
              <a:ext cx="528" cy="288"/>
            </a:xfrm>
            <a:prstGeom prst="rect">
              <a:avLst/>
            </a:prstGeom>
            <a:noFill/>
            <a:ln w="9525">
              <a:noFill/>
              <a:miter lim="800000"/>
              <a:headEnd/>
              <a:tailEnd/>
            </a:ln>
            <a:effectLst/>
          </p:spPr>
          <p:txBody>
            <a:bodyPr>
              <a:spAutoFit/>
            </a:bodyPr>
            <a:lstStyle/>
            <a:p>
              <a:pPr>
                <a:spcBef>
                  <a:spcPct val="50000"/>
                </a:spcBef>
              </a:pPr>
              <a:r>
                <a:rPr lang="en-US" sz="2400" b="1"/>
                <a:t>76m</a:t>
              </a:r>
              <a:endParaRPr lang="en-US" sz="2400"/>
            </a:p>
          </p:txBody>
        </p:sp>
        <p:sp>
          <p:nvSpPr>
            <p:cNvPr id="14435" name="Line 99"/>
            <p:cNvSpPr>
              <a:spLocks noChangeShapeType="1"/>
            </p:cNvSpPr>
            <p:nvPr/>
          </p:nvSpPr>
          <p:spPr bwMode="auto">
            <a:xfrm>
              <a:off x="2233" y="3464"/>
              <a:ext cx="1943" cy="0"/>
            </a:xfrm>
            <a:prstGeom prst="line">
              <a:avLst/>
            </a:prstGeom>
            <a:noFill/>
            <a:ln w="38100">
              <a:solidFill>
                <a:srgbClr val="FF0000"/>
              </a:solidFill>
              <a:round/>
              <a:headEnd/>
              <a:tailEnd/>
            </a:ln>
            <a:effectLst/>
          </p:spPr>
          <p:txBody>
            <a:bodyPr/>
            <a:lstStyle/>
            <a:p>
              <a:endParaRPr lang="en-US"/>
            </a:p>
          </p:txBody>
        </p:sp>
        <p:sp>
          <p:nvSpPr>
            <p:cNvPr id="14436" name="Line 100"/>
            <p:cNvSpPr>
              <a:spLocks noChangeShapeType="1"/>
            </p:cNvSpPr>
            <p:nvPr/>
          </p:nvSpPr>
          <p:spPr bwMode="auto">
            <a:xfrm>
              <a:off x="2233" y="3402"/>
              <a:ext cx="0" cy="144"/>
            </a:xfrm>
            <a:prstGeom prst="line">
              <a:avLst/>
            </a:prstGeom>
            <a:noFill/>
            <a:ln w="38100">
              <a:solidFill>
                <a:srgbClr val="CC3300"/>
              </a:solidFill>
              <a:round/>
              <a:headEnd/>
              <a:tailEnd/>
            </a:ln>
            <a:effectLst/>
          </p:spPr>
          <p:txBody>
            <a:bodyPr/>
            <a:lstStyle/>
            <a:p>
              <a:endParaRPr lang="en-US"/>
            </a:p>
          </p:txBody>
        </p:sp>
        <p:sp>
          <p:nvSpPr>
            <p:cNvPr id="14437" name="Line 101"/>
            <p:cNvSpPr>
              <a:spLocks noChangeShapeType="1"/>
            </p:cNvSpPr>
            <p:nvPr/>
          </p:nvSpPr>
          <p:spPr bwMode="auto">
            <a:xfrm>
              <a:off x="4176" y="3405"/>
              <a:ext cx="0" cy="144"/>
            </a:xfrm>
            <a:prstGeom prst="line">
              <a:avLst/>
            </a:prstGeom>
            <a:noFill/>
            <a:ln w="38100">
              <a:solidFill>
                <a:srgbClr val="CC3300"/>
              </a:solidFill>
              <a:round/>
              <a:headEnd/>
              <a:tailEnd/>
            </a:ln>
            <a:effectLst/>
          </p:spPr>
          <p:txBody>
            <a:bodyPr/>
            <a:lstStyle/>
            <a:p>
              <a:endParaRPr lang="en-US"/>
            </a:p>
          </p:txBody>
        </p:sp>
        <p:sp>
          <p:nvSpPr>
            <p:cNvPr id="14438" name="Line 102"/>
            <p:cNvSpPr>
              <a:spLocks noChangeShapeType="1"/>
            </p:cNvSpPr>
            <p:nvPr/>
          </p:nvSpPr>
          <p:spPr bwMode="auto">
            <a:xfrm>
              <a:off x="3648" y="3405"/>
              <a:ext cx="0" cy="144"/>
            </a:xfrm>
            <a:prstGeom prst="line">
              <a:avLst/>
            </a:prstGeom>
            <a:noFill/>
            <a:ln w="38100">
              <a:solidFill>
                <a:srgbClr val="CC3300"/>
              </a:solidFill>
              <a:round/>
              <a:headEnd/>
              <a:tailEnd/>
            </a:ln>
            <a:effectLst/>
          </p:spPr>
          <p:txBody>
            <a:bodyPr/>
            <a:lstStyle/>
            <a:p>
              <a:endParaRPr lang="en-US"/>
            </a:p>
          </p:txBody>
        </p:sp>
        <p:sp>
          <p:nvSpPr>
            <p:cNvPr id="14439" name="Freeform 103"/>
            <p:cNvSpPr>
              <a:spLocks/>
            </p:cNvSpPr>
            <p:nvPr/>
          </p:nvSpPr>
          <p:spPr bwMode="auto">
            <a:xfrm rot="238349">
              <a:off x="3648" y="3360"/>
              <a:ext cx="528" cy="96"/>
            </a:xfrm>
            <a:custGeom>
              <a:avLst/>
              <a:gdLst/>
              <a:ahLst/>
              <a:cxnLst>
                <a:cxn ang="0">
                  <a:pos x="0" y="192"/>
                </a:cxn>
                <a:cxn ang="0">
                  <a:pos x="1008" y="0"/>
                </a:cxn>
                <a:cxn ang="0">
                  <a:pos x="1872" y="192"/>
                </a:cxn>
              </a:cxnLst>
              <a:rect l="0" t="0" r="r" b="b"/>
              <a:pathLst>
                <a:path w="1872" h="192">
                  <a:moveTo>
                    <a:pt x="0" y="192"/>
                  </a:moveTo>
                  <a:cubicBezTo>
                    <a:pt x="348" y="96"/>
                    <a:pt x="696" y="0"/>
                    <a:pt x="1008" y="0"/>
                  </a:cubicBezTo>
                  <a:cubicBezTo>
                    <a:pt x="1320" y="0"/>
                    <a:pt x="1596" y="96"/>
                    <a:pt x="1872" y="192"/>
                  </a:cubicBezTo>
                </a:path>
              </a:pathLst>
            </a:custGeom>
            <a:noFill/>
            <a:ln w="9525" cap="flat">
              <a:solidFill>
                <a:schemeClr val="tx1"/>
              </a:solidFill>
              <a:prstDash val="dash"/>
              <a:round/>
              <a:headEnd/>
              <a:tailEnd/>
            </a:ln>
            <a:effectLst/>
          </p:spPr>
          <p:txBody>
            <a:bodyPr/>
            <a:lstStyle/>
            <a:p>
              <a:endParaRPr lang="en-US"/>
            </a:p>
          </p:txBody>
        </p:sp>
      </p:grpSp>
      <p:sp>
        <p:nvSpPr>
          <p:cNvPr id="14441" name="Text Box 105"/>
          <p:cNvSpPr txBox="1">
            <a:spLocks noChangeArrowheads="1"/>
          </p:cNvSpPr>
          <p:nvPr/>
        </p:nvSpPr>
        <p:spPr bwMode="auto">
          <a:xfrm>
            <a:off x="533400" y="4191000"/>
            <a:ext cx="1600200" cy="457200"/>
          </a:xfrm>
          <a:prstGeom prst="rect">
            <a:avLst/>
          </a:prstGeom>
          <a:noFill/>
          <a:ln w="9525">
            <a:noFill/>
            <a:miter lim="800000"/>
            <a:headEnd/>
            <a:tailEnd/>
          </a:ln>
          <a:effectLst/>
        </p:spPr>
        <p:txBody>
          <a:bodyPr>
            <a:spAutoFit/>
          </a:bodyPr>
          <a:lstStyle/>
          <a:p>
            <a:pPr algn="ctr">
              <a:spcBef>
                <a:spcPct val="50000"/>
              </a:spcBef>
            </a:pPr>
            <a:r>
              <a:rPr lang="en-US" sz="2400" b="1"/>
              <a:t>Tóm tắt: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4393"/>
                                        </p:tgtEl>
                                        <p:attrNameLst>
                                          <p:attrName>style.visibility</p:attrName>
                                        </p:attrNameLst>
                                      </p:cBhvr>
                                      <p:to>
                                        <p:strVal val="visible"/>
                                      </p:to>
                                    </p:set>
                                    <p:animEffect transition="in" filter="diamond(in)">
                                      <p:cBhvr>
                                        <p:cTn id="7" dur="2000"/>
                                        <p:tgtEl>
                                          <p:spTgt spid="1439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4408"/>
                                        </p:tgtEl>
                                        <p:attrNameLst>
                                          <p:attrName>style.visibility</p:attrName>
                                        </p:attrNameLst>
                                      </p:cBhvr>
                                      <p:to>
                                        <p:strVal val="visible"/>
                                      </p:to>
                                    </p:set>
                                    <p:animEffect transition="in" filter="diamond(in)">
                                      <p:cBhvr>
                                        <p:cTn id="12" dur="2000"/>
                                        <p:tgtEl>
                                          <p:spTgt spid="14408"/>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4409"/>
                                        </p:tgtEl>
                                        <p:attrNameLst>
                                          <p:attrName>style.visibility</p:attrName>
                                        </p:attrNameLst>
                                      </p:cBhvr>
                                      <p:to>
                                        <p:strVal val="visible"/>
                                      </p:to>
                                    </p:set>
                                    <p:animEffect transition="in" filter="diamond(in)">
                                      <p:cBhvr>
                                        <p:cTn id="17" dur="2000"/>
                                        <p:tgtEl>
                                          <p:spTgt spid="14409"/>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14440"/>
                                        </p:tgtEl>
                                        <p:attrNameLst>
                                          <p:attrName>style.visibility</p:attrName>
                                        </p:attrNameLst>
                                      </p:cBhvr>
                                      <p:to>
                                        <p:strVal val="visible"/>
                                      </p:to>
                                    </p:set>
                                    <p:animEffect transition="in" filter="diamond(in)">
                                      <p:cBhvr>
                                        <p:cTn id="22" dur="2000"/>
                                        <p:tgtEl>
                                          <p:spTgt spid="14440"/>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4392"/>
                                        </p:tgtEl>
                                        <p:attrNameLst>
                                          <p:attrName>style.visibility</p:attrName>
                                        </p:attrNameLst>
                                      </p:cBhvr>
                                      <p:to>
                                        <p:strVal val="visible"/>
                                      </p:to>
                                    </p:set>
                                    <p:animEffect transition="in" filter="diamond(in)">
                                      <p:cBhvr>
                                        <p:cTn id="27" dur="2000"/>
                                        <p:tgtEl>
                                          <p:spTgt spid="143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92" grpId="0"/>
      <p:bldP spid="14393" grpId="0"/>
      <p:bldP spid="1440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ChangeArrowheads="1"/>
          </p:cNvSpPr>
          <p:nvPr/>
        </p:nvSpPr>
        <p:spPr bwMode="auto">
          <a:xfrm>
            <a:off x="609600" y="1447800"/>
            <a:ext cx="8229600" cy="5318125"/>
          </a:xfrm>
          <a:prstGeom prst="rect">
            <a:avLst/>
          </a:prstGeom>
          <a:noFill/>
          <a:ln w="9525">
            <a:solidFill>
              <a:schemeClr val="bg1"/>
            </a:solidFill>
            <a:miter lim="800000"/>
            <a:headEnd/>
            <a:tailEnd/>
          </a:ln>
          <a:effectLst/>
        </p:spPr>
        <p:txBody>
          <a:bodyPr wrap="none" anchor="ctr"/>
          <a:lstStyle/>
          <a:p>
            <a:endParaRPr lang="en-US"/>
          </a:p>
        </p:txBody>
      </p:sp>
      <p:sp>
        <p:nvSpPr>
          <p:cNvPr id="20485" name="Text Box 5"/>
          <p:cNvSpPr txBox="1">
            <a:spLocks noChangeArrowheads="1"/>
          </p:cNvSpPr>
          <p:nvPr/>
        </p:nvSpPr>
        <p:spPr bwMode="auto">
          <a:xfrm>
            <a:off x="0" y="1143000"/>
            <a:ext cx="9144000" cy="1066800"/>
          </a:xfrm>
          <a:prstGeom prst="rect">
            <a:avLst/>
          </a:prstGeom>
          <a:noFill/>
          <a:ln w="9525">
            <a:noFill/>
            <a:miter lim="800000"/>
            <a:headEnd/>
            <a:tailEnd/>
          </a:ln>
          <a:effectLst/>
        </p:spPr>
        <p:txBody>
          <a:bodyPr>
            <a:spAutoFit/>
          </a:bodyPr>
          <a:lstStyle/>
          <a:p>
            <a:pPr algn="ctr">
              <a:spcBef>
                <a:spcPct val="50000"/>
              </a:spcBef>
            </a:pPr>
            <a:r>
              <a:rPr lang="en-US" sz="3200" b="1">
                <a:solidFill>
                  <a:srgbClr val="660066"/>
                </a:solidFill>
                <a:latin typeface="VNI-Times" pitchFamily="2" charset="0"/>
              </a:rPr>
              <a:t>OÂn taäp veà caùc pheùp tính vôùi soá töï nhieân(tieáp theo )</a:t>
            </a:r>
          </a:p>
        </p:txBody>
      </p:sp>
      <p:sp>
        <p:nvSpPr>
          <p:cNvPr id="20487" name="Text Box 7"/>
          <p:cNvSpPr txBox="1">
            <a:spLocks noChangeArrowheads="1"/>
          </p:cNvSpPr>
          <p:nvPr/>
        </p:nvSpPr>
        <p:spPr bwMode="auto">
          <a:xfrm>
            <a:off x="1447800" y="4648200"/>
            <a:ext cx="19050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20488" name="Text Box 8"/>
          <p:cNvSpPr txBox="1">
            <a:spLocks noChangeArrowheads="1"/>
          </p:cNvSpPr>
          <p:nvPr/>
        </p:nvSpPr>
        <p:spPr bwMode="auto">
          <a:xfrm>
            <a:off x="1265238" y="3560763"/>
            <a:ext cx="7391400" cy="457200"/>
          </a:xfrm>
          <a:prstGeom prst="rect">
            <a:avLst/>
          </a:prstGeom>
          <a:noFill/>
          <a:ln w="9525">
            <a:noFill/>
            <a:miter lim="800000"/>
            <a:headEnd/>
            <a:tailEnd/>
          </a:ln>
          <a:effectLst/>
        </p:spPr>
        <p:txBody>
          <a:bodyPr>
            <a:spAutoFit/>
          </a:bodyPr>
          <a:lstStyle/>
          <a:p>
            <a:pPr>
              <a:spcBef>
                <a:spcPct val="50000"/>
              </a:spcBef>
            </a:pPr>
            <a:r>
              <a:rPr lang="en-US" sz="2400" b="1">
                <a:solidFill>
                  <a:srgbClr val="FF00FF"/>
                </a:solidFill>
              </a:rPr>
              <a:t>Trung bình mỗi ngày trong hai tuần bán ?m vải</a:t>
            </a:r>
            <a:endParaRPr lang="en-US" sz="2400">
              <a:solidFill>
                <a:srgbClr val="FF00FF"/>
              </a:solidFill>
            </a:endParaRPr>
          </a:p>
        </p:txBody>
      </p:sp>
      <p:sp>
        <p:nvSpPr>
          <p:cNvPr id="20489" name="Text Box 9"/>
          <p:cNvSpPr txBox="1">
            <a:spLocks noChangeArrowheads="1"/>
          </p:cNvSpPr>
          <p:nvPr/>
        </p:nvSpPr>
        <p:spPr bwMode="auto">
          <a:xfrm>
            <a:off x="1600200" y="2286000"/>
            <a:ext cx="1752600" cy="457200"/>
          </a:xfrm>
          <a:prstGeom prst="rect">
            <a:avLst/>
          </a:prstGeom>
          <a:noFill/>
          <a:ln w="9525">
            <a:noFill/>
            <a:miter lim="800000"/>
            <a:headEnd/>
            <a:tailEnd/>
          </a:ln>
          <a:effectLst/>
        </p:spPr>
        <p:txBody>
          <a:bodyPr>
            <a:spAutoFit/>
          </a:bodyPr>
          <a:lstStyle/>
          <a:p>
            <a:pPr>
              <a:spcBef>
                <a:spcPct val="50000"/>
              </a:spcBef>
            </a:pPr>
            <a:r>
              <a:rPr lang="en-US" sz="2400" b="1"/>
              <a:t>Tuần đầu:</a:t>
            </a:r>
            <a:r>
              <a:rPr lang="en-US" sz="2400"/>
              <a:t> </a:t>
            </a:r>
          </a:p>
        </p:txBody>
      </p:sp>
      <p:grpSp>
        <p:nvGrpSpPr>
          <p:cNvPr id="20490" name="Group 10"/>
          <p:cNvGrpSpPr>
            <a:grpSpLocks/>
          </p:cNvGrpSpPr>
          <p:nvPr/>
        </p:nvGrpSpPr>
        <p:grpSpPr bwMode="auto">
          <a:xfrm>
            <a:off x="3429000" y="1752600"/>
            <a:ext cx="2209800" cy="914400"/>
            <a:chOff x="2256" y="2560"/>
            <a:chExt cx="1008" cy="560"/>
          </a:xfrm>
        </p:grpSpPr>
        <p:sp>
          <p:nvSpPr>
            <p:cNvPr id="20491" name="Line 11"/>
            <p:cNvSpPr>
              <a:spLocks noChangeShapeType="1"/>
            </p:cNvSpPr>
            <p:nvPr/>
          </p:nvSpPr>
          <p:spPr bwMode="auto">
            <a:xfrm>
              <a:off x="2256" y="3036"/>
              <a:ext cx="1008" cy="0"/>
            </a:xfrm>
            <a:prstGeom prst="line">
              <a:avLst/>
            </a:prstGeom>
            <a:noFill/>
            <a:ln w="38100">
              <a:solidFill>
                <a:srgbClr val="FF0000"/>
              </a:solidFill>
              <a:round/>
              <a:headEnd/>
              <a:tailEnd/>
            </a:ln>
            <a:effectLst/>
          </p:spPr>
          <p:txBody>
            <a:bodyPr/>
            <a:lstStyle/>
            <a:p>
              <a:endParaRPr lang="en-US"/>
            </a:p>
          </p:txBody>
        </p:sp>
        <p:sp>
          <p:nvSpPr>
            <p:cNvPr id="20492" name="Line 12"/>
            <p:cNvSpPr>
              <a:spLocks noChangeShapeType="1"/>
            </p:cNvSpPr>
            <p:nvPr/>
          </p:nvSpPr>
          <p:spPr bwMode="auto">
            <a:xfrm>
              <a:off x="2256" y="2976"/>
              <a:ext cx="0" cy="144"/>
            </a:xfrm>
            <a:prstGeom prst="line">
              <a:avLst/>
            </a:prstGeom>
            <a:noFill/>
            <a:ln w="38100">
              <a:solidFill>
                <a:srgbClr val="CC3300"/>
              </a:solidFill>
              <a:round/>
              <a:headEnd/>
              <a:tailEnd/>
            </a:ln>
            <a:effectLst/>
          </p:spPr>
          <p:txBody>
            <a:bodyPr/>
            <a:lstStyle/>
            <a:p>
              <a:endParaRPr lang="en-US"/>
            </a:p>
          </p:txBody>
        </p:sp>
        <p:sp>
          <p:nvSpPr>
            <p:cNvPr id="20493" name="Line 13"/>
            <p:cNvSpPr>
              <a:spLocks noChangeShapeType="1"/>
            </p:cNvSpPr>
            <p:nvPr/>
          </p:nvSpPr>
          <p:spPr bwMode="auto">
            <a:xfrm>
              <a:off x="3264" y="2976"/>
              <a:ext cx="0" cy="144"/>
            </a:xfrm>
            <a:prstGeom prst="line">
              <a:avLst/>
            </a:prstGeom>
            <a:noFill/>
            <a:ln w="38100">
              <a:solidFill>
                <a:srgbClr val="CC3300"/>
              </a:solidFill>
              <a:round/>
              <a:headEnd/>
              <a:tailEnd/>
            </a:ln>
            <a:effectLst/>
          </p:spPr>
          <p:txBody>
            <a:bodyPr/>
            <a:lstStyle/>
            <a:p>
              <a:endParaRPr lang="en-US"/>
            </a:p>
          </p:txBody>
        </p:sp>
        <p:sp>
          <p:nvSpPr>
            <p:cNvPr id="20494" name="Text Box 14"/>
            <p:cNvSpPr txBox="1">
              <a:spLocks noChangeArrowheads="1"/>
            </p:cNvSpPr>
            <p:nvPr/>
          </p:nvSpPr>
          <p:spPr bwMode="auto">
            <a:xfrm>
              <a:off x="2474" y="2560"/>
              <a:ext cx="624" cy="280"/>
            </a:xfrm>
            <a:prstGeom prst="rect">
              <a:avLst/>
            </a:prstGeom>
            <a:noFill/>
            <a:ln w="9525">
              <a:noFill/>
              <a:miter lim="800000"/>
              <a:headEnd/>
              <a:tailEnd/>
            </a:ln>
            <a:effectLst/>
          </p:spPr>
          <p:txBody>
            <a:bodyPr>
              <a:spAutoFit/>
            </a:bodyPr>
            <a:lstStyle/>
            <a:p>
              <a:pPr>
                <a:spcBef>
                  <a:spcPct val="50000"/>
                </a:spcBef>
              </a:pPr>
              <a:r>
                <a:rPr lang="en-US" sz="2400" b="1"/>
                <a:t>319m</a:t>
              </a:r>
              <a:r>
                <a:rPr lang="en-US" sz="2400"/>
                <a:t> </a:t>
              </a:r>
            </a:p>
          </p:txBody>
        </p:sp>
        <p:sp>
          <p:nvSpPr>
            <p:cNvPr id="20495" name="Freeform 15"/>
            <p:cNvSpPr>
              <a:spLocks/>
            </p:cNvSpPr>
            <p:nvPr/>
          </p:nvSpPr>
          <p:spPr bwMode="auto">
            <a:xfrm>
              <a:off x="2256" y="2880"/>
              <a:ext cx="1008" cy="144"/>
            </a:xfrm>
            <a:custGeom>
              <a:avLst/>
              <a:gdLst/>
              <a:ahLst/>
              <a:cxnLst>
                <a:cxn ang="0">
                  <a:pos x="0" y="192"/>
                </a:cxn>
                <a:cxn ang="0">
                  <a:pos x="1008" y="0"/>
                </a:cxn>
                <a:cxn ang="0">
                  <a:pos x="1872" y="192"/>
                </a:cxn>
              </a:cxnLst>
              <a:rect l="0" t="0" r="r" b="b"/>
              <a:pathLst>
                <a:path w="1872" h="192">
                  <a:moveTo>
                    <a:pt x="0" y="192"/>
                  </a:moveTo>
                  <a:cubicBezTo>
                    <a:pt x="348" y="96"/>
                    <a:pt x="696" y="0"/>
                    <a:pt x="1008" y="0"/>
                  </a:cubicBezTo>
                  <a:cubicBezTo>
                    <a:pt x="1320" y="0"/>
                    <a:pt x="1596" y="96"/>
                    <a:pt x="1872" y="192"/>
                  </a:cubicBezTo>
                </a:path>
              </a:pathLst>
            </a:custGeom>
            <a:noFill/>
            <a:ln w="9525" cap="flat">
              <a:solidFill>
                <a:schemeClr val="tx1"/>
              </a:solidFill>
              <a:prstDash val="dash"/>
              <a:round/>
              <a:headEnd/>
              <a:tailEnd/>
            </a:ln>
            <a:effectLst/>
          </p:spPr>
          <p:txBody>
            <a:bodyPr/>
            <a:lstStyle/>
            <a:p>
              <a:endParaRPr lang="en-US"/>
            </a:p>
          </p:txBody>
        </p:sp>
      </p:grpSp>
      <p:sp>
        <p:nvSpPr>
          <p:cNvPr id="20496" name="Text Box 16"/>
          <p:cNvSpPr txBox="1">
            <a:spLocks noChangeArrowheads="1"/>
          </p:cNvSpPr>
          <p:nvPr/>
        </p:nvSpPr>
        <p:spPr bwMode="auto">
          <a:xfrm>
            <a:off x="1611313" y="2895600"/>
            <a:ext cx="1752600" cy="457200"/>
          </a:xfrm>
          <a:prstGeom prst="rect">
            <a:avLst/>
          </a:prstGeom>
          <a:noFill/>
          <a:ln w="9525">
            <a:noFill/>
            <a:miter lim="800000"/>
            <a:headEnd/>
            <a:tailEnd/>
          </a:ln>
          <a:effectLst/>
        </p:spPr>
        <p:txBody>
          <a:bodyPr>
            <a:spAutoFit/>
          </a:bodyPr>
          <a:lstStyle/>
          <a:p>
            <a:pPr>
              <a:spcBef>
                <a:spcPct val="50000"/>
              </a:spcBef>
            </a:pPr>
            <a:r>
              <a:rPr lang="en-US" sz="2400" b="1"/>
              <a:t>Tuần sau:</a:t>
            </a:r>
            <a:r>
              <a:rPr lang="en-US" sz="2400"/>
              <a:t> </a:t>
            </a:r>
          </a:p>
        </p:txBody>
      </p:sp>
      <p:grpSp>
        <p:nvGrpSpPr>
          <p:cNvPr id="20497" name="Group 17"/>
          <p:cNvGrpSpPr>
            <a:grpSpLocks/>
          </p:cNvGrpSpPr>
          <p:nvPr/>
        </p:nvGrpSpPr>
        <p:grpSpPr bwMode="auto">
          <a:xfrm>
            <a:off x="3419475" y="2671763"/>
            <a:ext cx="3103563" cy="646112"/>
            <a:chOff x="2233" y="3142"/>
            <a:chExt cx="1955" cy="407"/>
          </a:xfrm>
        </p:grpSpPr>
        <p:sp>
          <p:nvSpPr>
            <p:cNvPr id="20498" name="Text Box 18"/>
            <p:cNvSpPr txBox="1">
              <a:spLocks noChangeArrowheads="1"/>
            </p:cNvSpPr>
            <p:nvPr/>
          </p:nvSpPr>
          <p:spPr bwMode="auto">
            <a:xfrm>
              <a:off x="3660" y="3142"/>
              <a:ext cx="528" cy="288"/>
            </a:xfrm>
            <a:prstGeom prst="rect">
              <a:avLst/>
            </a:prstGeom>
            <a:noFill/>
            <a:ln w="9525">
              <a:noFill/>
              <a:miter lim="800000"/>
              <a:headEnd/>
              <a:tailEnd/>
            </a:ln>
            <a:effectLst/>
          </p:spPr>
          <p:txBody>
            <a:bodyPr>
              <a:spAutoFit/>
            </a:bodyPr>
            <a:lstStyle/>
            <a:p>
              <a:pPr>
                <a:spcBef>
                  <a:spcPct val="50000"/>
                </a:spcBef>
              </a:pPr>
              <a:r>
                <a:rPr lang="en-US" sz="2400" b="1"/>
                <a:t>76m</a:t>
              </a:r>
              <a:endParaRPr lang="en-US" sz="2400"/>
            </a:p>
          </p:txBody>
        </p:sp>
        <p:sp>
          <p:nvSpPr>
            <p:cNvPr id="20499" name="Line 19"/>
            <p:cNvSpPr>
              <a:spLocks noChangeShapeType="1"/>
            </p:cNvSpPr>
            <p:nvPr/>
          </p:nvSpPr>
          <p:spPr bwMode="auto">
            <a:xfrm>
              <a:off x="2233" y="3464"/>
              <a:ext cx="1943" cy="0"/>
            </a:xfrm>
            <a:prstGeom prst="line">
              <a:avLst/>
            </a:prstGeom>
            <a:noFill/>
            <a:ln w="38100">
              <a:solidFill>
                <a:srgbClr val="FF0000"/>
              </a:solidFill>
              <a:round/>
              <a:headEnd/>
              <a:tailEnd/>
            </a:ln>
            <a:effectLst/>
          </p:spPr>
          <p:txBody>
            <a:bodyPr/>
            <a:lstStyle/>
            <a:p>
              <a:endParaRPr lang="en-US"/>
            </a:p>
          </p:txBody>
        </p:sp>
        <p:sp>
          <p:nvSpPr>
            <p:cNvPr id="20500" name="Line 20"/>
            <p:cNvSpPr>
              <a:spLocks noChangeShapeType="1"/>
            </p:cNvSpPr>
            <p:nvPr/>
          </p:nvSpPr>
          <p:spPr bwMode="auto">
            <a:xfrm>
              <a:off x="2233" y="3402"/>
              <a:ext cx="0" cy="144"/>
            </a:xfrm>
            <a:prstGeom prst="line">
              <a:avLst/>
            </a:prstGeom>
            <a:noFill/>
            <a:ln w="38100">
              <a:solidFill>
                <a:srgbClr val="CC3300"/>
              </a:solidFill>
              <a:round/>
              <a:headEnd/>
              <a:tailEnd/>
            </a:ln>
            <a:effectLst/>
          </p:spPr>
          <p:txBody>
            <a:bodyPr/>
            <a:lstStyle/>
            <a:p>
              <a:endParaRPr lang="en-US"/>
            </a:p>
          </p:txBody>
        </p:sp>
        <p:sp>
          <p:nvSpPr>
            <p:cNvPr id="20501" name="Line 21"/>
            <p:cNvSpPr>
              <a:spLocks noChangeShapeType="1"/>
            </p:cNvSpPr>
            <p:nvPr/>
          </p:nvSpPr>
          <p:spPr bwMode="auto">
            <a:xfrm>
              <a:off x="4176" y="3405"/>
              <a:ext cx="0" cy="144"/>
            </a:xfrm>
            <a:prstGeom prst="line">
              <a:avLst/>
            </a:prstGeom>
            <a:noFill/>
            <a:ln w="38100">
              <a:solidFill>
                <a:srgbClr val="CC3300"/>
              </a:solidFill>
              <a:round/>
              <a:headEnd/>
              <a:tailEnd/>
            </a:ln>
            <a:effectLst/>
          </p:spPr>
          <p:txBody>
            <a:bodyPr/>
            <a:lstStyle/>
            <a:p>
              <a:endParaRPr lang="en-US"/>
            </a:p>
          </p:txBody>
        </p:sp>
        <p:sp>
          <p:nvSpPr>
            <p:cNvPr id="20502" name="Line 22"/>
            <p:cNvSpPr>
              <a:spLocks noChangeShapeType="1"/>
            </p:cNvSpPr>
            <p:nvPr/>
          </p:nvSpPr>
          <p:spPr bwMode="auto">
            <a:xfrm>
              <a:off x="3648" y="3405"/>
              <a:ext cx="0" cy="144"/>
            </a:xfrm>
            <a:prstGeom prst="line">
              <a:avLst/>
            </a:prstGeom>
            <a:noFill/>
            <a:ln w="38100">
              <a:solidFill>
                <a:srgbClr val="CC3300"/>
              </a:solidFill>
              <a:round/>
              <a:headEnd/>
              <a:tailEnd/>
            </a:ln>
            <a:effectLst/>
          </p:spPr>
          <p:txBody>
            <a:bodyPr/>
            <a:lstStyle/>
            <a:p>
              <a:endParaRPr lang="en-US"/>
            </a:p>
          </p:txBody>
        </p:sp>
        <p:sp>
          <p:nvSpPr>
            <p:cNvPr id="20503" name="Freeform 23"/>
            <p:cNvSpPr>
              <a:spLocks/>
            </p:cNvSpPr>
            <p:nvPr/>
          </p:nvSpPr>
          <p:spPr bwMode="auto">
            <a:xfrm rot="238349">
              <a:off x="3648" y="3360"/>
              <a:ext cx="528" cy="96"/>
            </a:xfrm>
            <a:custGeom>
              <a:avLst/>
              <a:gdLst/>
              <a:ahLst/>
              <a:cxnLst>
                <a:cxn ang="0">
                  <a:pos x="0" y="192"/>
                </a:cxn>
                <a:cxn ang="0">
                  <a:pos x="1008" y="0"/>
                </a:cxn>
                <a:cxn ang="0">
                  <a:pos x="1872" y="192"/>
                </a:cxn>
              </a:cxnLst>
              <a:rect l="0" t="0" r="r" b="b"/>
              <a:pathLst>
                <a:path w="1872" h="192">
                  <a:moveTo>
                    <a:pt x="0" y="192"/>
                  </a:moveTo>
                  <a:cubicBezTo>
                    <a:pt x="348" y="96"/>
                    <a:pt x="696" y="0"/>
                    <a:pt x="1008" y="0"/>
                  </a:cubicBezTo>
                  <a:cubicBezTo>
                    <a:pt x="1320" y="0"/>
                    <a:pt x="1596" y="96"/>
                    <a:pt x="1872" y="192"/>
                  </a:cubicBezTo>
                </a:path>
              </a:pathLst>
            </a:custGeom>
            <a:noFill/>
            <a:ln w="9525" cap="flat">
              <a:solidFill>
                <a:schemeClr val="tx1"/>
              </a:solidFill>
              <a:prstDash val="dash"/>
              <a:round/>
              <a:headEnd/>
              <a:tailEnd/>
            </a:ln>
            <a:effectLst/>
          </p:spPr>
          <p:txBody>
            <a:bodyPr/>
            <a:lstStyle/>
            <a:p>
              <a:endParaRPr lang="en-US"/>
            </a:p>
          </p:txBody>
        </p:sp>
      </p:grpSp>
      <p:sp>
        <p:nvSpPr>
          <p:cNvPr id="20504" name="Text Box 24"/>
          <p:cNvSpPr txBox="1">
            <a:spLocks noChangeArrowheads="1"/>
          </p:cNvSpPr>
          <p:nvPr/>
        </p:nvSpPr>
        <p:spPr bwMode="auto">
          <a:xfrm>
            <a:off x="1066800" y="3962400"/>
            <a:ext cx="1600200" cy="457200"/>
          </a:xfrm>
          <a:prstGeom prst="rect">
            <a:avLst/>
          </a:prstGeom>
          <a:noFill/>
          <a:ln w="9525">
            <a:noFill/>
            <a:miter lim="800000"/>
            <a:headEnd/>
            <a:tailEnd/>
          </a:ln>
          <a:effectLst/>
        </p:spPr>
        <p:txBody>
          <a:bodyPr>
            <a:spAutoFit/>
          </a:bodyPr>
          <a:lstStyle/>
          <a:p>
            <a:pPr algn="ctr">
              <a:spcBef>
                <a:spcPct val="50000"/>
              </a:spcBef>
            </a:pPr>
            <a:r>
              <a:rPr lang="en-US" sz="2400" b="1"/>
              <a:t>Gợi ý :</a:t>
            </a:r>
          </a:p>
        </p:txBody>
      </p:sp>
      <p:sp>
        <p:nvSpPr>
          <p:cNvPr id="20505" name="Text Box 25"/>
          <p:cNvSpPr txBox="1">
            <a:spLocks noChangeArrowheads="1"/>
          </p:cNvSpPr>
          <p:nvPr/>
        </p:nvSpPr>
        <p:spPr bwMode="auto">
          <a:xfrm>
            <a:off x="990600" y="4495800"/>
            <a:ext cx="7315200" cy="822325"/>
          </a:xfrm>
          <a:prstGeom prst="rect">
            <a:avLst/>
          </a:prstGeom>
          <a:noFill/>
          <a:ln w="9525">
            <a:noFill/>
            <a:miter lim="800000"/>
            <a:headEnd/>
            <a:tailEnd/>
          </a:ln>
          <a:effectLst/>
        </p:spPr>
        <p:txBody>
          <a:bodyPr>
            <a:spAutoFit/>
          </a:bodyPr>
          <a:lstStyle/>
          <a:p>
            <a:pPr>
              <a:spcBef>
                <a:spcPct val="50000"/>
              </a:spcBef>
            </a:pPr>
            <a:r>
              <a:rPr lang="en-US" sz="2400" b="1"/>
              <a:t>Để tìm mỗi ngày trong hai tuần bán bao nhiêu mét vải ta làm thế nào?</a:t>
            </a:r>
          </a:p>
        </p:txBody>
      </p:sp>
      <p:sp>
        <p:nvSpPr>
          <p:cNvPr id="20506" name="Text Box 26"/>
          <p:cNvSpPr txBox="1">
            <a:spLocks noChangeArrowheads="1"/>
          </p:cNvSpPr>
          <p:nvPr/>
        </p:nvSpPr>
        <p:spPr bwMode="auto">
          <a:xfrm>
            <a:off x="1295400" y="5334000"/>
            <a:ext cx="7315200" cy="1187450"/>
          </a:xfrm>
          <a:prstGeom prst="rect">
            <a:avLst/>
          </a:prstGeom>
          <a:noFill/>
          <a:ln w="9525">
            <a:noFill/>
            <a:miter lim="800000"/>
            <a:headEnd/>
            <a:tailEnd/>
          </a:ln>
          <a:effectLst/>
        </p:spPr>
        <p:txBody>
          <a:bodyPr>
            <a:spAutoFit/>
          </a:bodyPr>
          <a:lstStyle/>
          <a:p>
            <a:pPr>
              <a:spcBef>
                <a:spcPct val="50000"/>
              </a:spcBef>
            </a:pPr>
            <a:r>
              <a:rPr lang="en-US" sz="2400" b="1">
                <a:solidFill>
                  <a:srgbClr val="0000CC"/>
                </a:solidFill>
              </a:rPr>
              <a:t>Ta lấy tổng  số m vải hai tuần ( số m vải tuần đầu cộng với số m vải tuần sau ) rồi chia tổng số ngày trong hai tuần.</a:t>
            </a:r>
            <a:r>
              <a:rPr lang="en-US" sz="2400" b="1"/>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0505"/>
                                        </p:tgtEl>
                                        <p:attrNameLst>
                                          <p:attrName>style.visibility</p:attrName>
                                        </p:attrNameLst>
                                      </p:cBhvr>
                                      <p:to>
                                        <p:strVal val="visible"/>
                                      </p:to>
                                    </p:set>
                                    <p:animEffect transition="in" filter="diamond(in)">
                                      <p:cBhvr>
                                        <p:cTn id="7" dur="2000"/>
                                        <p:tgtEl>
                                          <p:spTgt spid="2050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0506"/>
                                        </p:tgtEl>
                                        <p:attrNameLst>
                                          <p:attrName>style.visibility</p:attrName>
                                        </p:attrNameLst>
                                      </p:cBhvr>
                                      <p:to>
                                        <p:strVal val="visible"/>
                                      </p:to>
                                    </p:set>
                                    <p:animEffect transition="in" filter="diamond(in)">
                                      <p:cBhvr>
                                        <p:cTn id="12" dur="2000"/>
                                        <p:tgtEl>
                                          <p:spTgt spid="205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5" grpId="0"/>
      <p:bldP spid="2050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61" name="Text Box 45"/>
          <p:cNvSpPr txBox="1">
            <a:spLocks noChangeArrowheads="1"/>
          </p:cNvSpPr>
          <p:nvPr/>
        </p:nvSpPr>
        <p:spPr bwMode="auto">
          <a:xfrm>
            <a:off x="0" y="1066800"/>
            <a:ext cx="9144000" cy="579438"/>
          </a:xfrm>
          <a:prstGeom prst="rect">
            <a:avLst/>
          </a:prstGeom>
          <a:noFill/>
          <a:ln w="9525">
            <a:noFill/>
            <a:miter lim="800000"/>
            <a:headEnd/>
            <a:tailEnd/>
          </a:ln>
          <a:effectLst/>
        </p:spPr>
        <p:txBody>
          <a:bodyPr>
            <a:spAutoFit/>
          </a:bodyPr>
          <a:lstStyle/>
          <a:p>
            <a:pPr algn="ctr">
              <a:spcBef>
                <a:spcPct val="50000"/>
              </a:spcBef>
            </a:pPr>
            <a:r>
              <a:rPr lang="en-US" sz="3200" b="1">
                <a:solidFill>
                  <a:srgbClr val="660066"/>
                </a:solidFill>
                <a:latin typeface="VNI-Times" pitchFamily="2" charset="0"/>
              </a:rPr>
              <a:t>OÂn taäp veà caùc pheùp tính vôùi soá töï nhieân(tieáp theo</a:t>
            </a:r>
          </a:p>
        </p:txBody>
      </p:sp>
      <p:sp>
        <p:nvSpPr>
          <p:cNvPr id="9262" name="Text Box 46"/>
          <p:cNvSpPr txBox="1">
            <a:spLocks noChangeArrowheads="1"/>
          </p:cNvSpPr>
          <p:nvPr/>
        </p:nvSpPr>
        <p:spPr bwMode="auto">
          <a:xfrm>
            <a:off x="1371600" y="2057400"/>
            <a:ext cx="1752600" cy="457200"/>
          </a:xfrm>
          <a:prstGeom prst="rect">
            <a:avLst/>
          </a:prstGeom>
          <a:noFill/>
          <a:ln w="9525">
            <a:noFill/>
            <a:miter lim="800000"/>
            <a:headEnd/>
            <a:tailEnd/>
          </a:ln>
          <a:effectLst/>
        </p:spPr>
        <p:txBody>
          <a:bodyPr>
            <a:spAutoFit/>
          </a:bodyPr>
          <a:lstStyle/>
          <a:p>
            <a:pPr>
              <a:spcBef>
                <a:spcPct val="50000"/>
              </a:spcBef>
            </a:pPr>
            <a:r>
              <a:rPr lang="en-US" sz="2400" b="1"/>
              <a:t>Tuần đầu:</a:t>
            </a:r>
            <a:r>
              <a:rPr lang="en-US" sz="2400"/>
              <a:t> </a:t>
            </a:r>
          </a:p>
        </p:txBody>
      </p:sp>
      <p:grpSp>
        <p:nvGrpSpPr>
          <p:cNvPr id="9263" name="Group 47"/>
          <p:cNvGrpSpPr>
            <a:grpSpLocks/>
          </p:cNvGrpSpPr>
          <p:nvPr/>
        </p:nvGrpSpPr>
        <p:grpSpPr bwMode="auto">
          <a:xfrm>
            <a:off x="3276600" y="1600200"/>
            <a:ext cx="2209800" cy="914400"/>
            <a:chOff x="2256" y="2560"/>
            <a:chExt cx="1008" cy="560"/>
          </a:xfrm>
        </p:grpSpPr>
        <p:sp>
          <p:nvSpPr>
            <p:cNvPr id="9264" name="Line 48"/>
            <p:cNvSpPr>
              <a:spLocks noChangeShapeType="1"/>
            </p:cNvSpPr>
            <p:nvPr/>
          </p:nvSpPr>
          <p:spPr bwMode="auto">
            <a:xfrm>
              <a:off x="2256" y="3036"/>
              <a:ext cx="1008" cy="0"/>
            </a:xfrm>
            <a:prstGeom prst="line">
              <a:avLst/>
            </a:prstGeom>
            <a:noFill/>
            <a:ln w="38100">
              <a:solidFill>
                <a:srgbClr val="FF0000"/>
              </a:solidFill>
              <a:round/>
              <a:headEnd/>
              <a:tailEnd/>
            </a:ln>
            <a:effectLst/>
          </p:spPr>
          <p:txBody>
            <a:bodyPr/>
            <a:lstStyle/>
            <a:p>
              <a:endParaRPr lang="en-US"/>
            </a:p>
          </p:txBody>
        </p:sp>
        <p:sp>
          <p:nvSpPr>
            <p:cNvPr id="9265" name="Line 49"/>
            <p:cNvSpPr>
              <a:spLocks noChangeShapeType="1"/>
            </p:cNvSpPr>
            <p:nvPr/>
          </p:nvSpPr>
          <p:spPr bwMode="auto">
            <a:xfrm>
              <a:off x="2256" y="2976"/>
              <a:ext cx="0" cy="144"/>
            </a:xfrm>
            <a:prstGeom prst="line">
              <a:avLst/>
            </a:prstGeom>
            <a:noFill/>
            <a:ln w="38100">
              <a:solidFill>
                <a:srgbClr val="CC3300"/>
              </a:solidFill>
              <a:round/>
              <a:headEnd/>
              <a:tailEnd/>
            </a:ln>
            <a:effectLst/>
          </p:spPr>
          <p:txBody>
            <a:bodyPr/>
            <a:lstStyle/>
            <a:p>
              <a:endParaRPr lang="en-US"/>
            </a:p>
          </p:txBody>
        </p:sp>
        <p:sp>
          <p:nvSpPr>
            <p:cNvPr id="9266" name="Line 50"/>
            <p:cNvSpPr>
              <a:spLocks noChangeShapeType="1"/>
            </p:cNvSpPr>
            <p:nvPr/>
          </p:nvSpPr>
          <p:spPr bwMode="auto">
            <a:xfrm>
              <a:off x="3264" y="2976"/>
              <a:ext cx="0" cy="144"/>
            </a:xfrm>
            <a:prstGeom prst="line">
              <a:avLst/>
            </a:prstGeom>
            <a:noFill/>
            <a:ln w="38100">
              <a:solidFill>
                <a:srgbClr val="CC3300"/>
              </a:solidFill>
              <a:round/>
              <a:headEnd/>
              <a:tailEnd/>
            </a:ln>
            <a:effectLst/>
          </p:spPr>
          <p:txBody>
            <a:bodyPr/>
            <a:lstStyle/>
            <a:p>
              <a:endParaRPr lang="en-US"/>
            </a:p>
          </p:txBody>
        </p:sp>
        <p:sp>
          <p:nvSpPr>
            <p:cNvPr id="9267" name="Text Box 51"/>
            <p:cNvSpPr txBox="1">
              <a:spLocks noChangeArrowheads="1"/>
            </p:cNvSpPr>
            <p:nvPr/>
          </p:nvSpPr>
          <p:spPr bwMode="auto">
            <a:xfrm>
              <a:off x="2474" y="2560"/>
              <a:ext cx="624" cy="280"/>
            </a:xfrm>
            <a:prstGeom prst="rect">
              <a:avLst/>
            </a:prstGeom>
            <a:noFill/>
            <a:ln w="9525">
              <a:noFill/>
              <a:miter lim="800000"/>
              <a:headEnd/>
              <a:tailEnd/>
            </a:ln>
            <a:effectLst/>
          </p:spPr>
          <p:txBody>
            <a:bodyPr>
              <a:spAutoFit/>
            </a:bodyPr>
            <a:lstStyle/>
            <a:p>
              <a:pPr>
                <a:spcBef>
                  <a:spcPct val="50000"/>
                </a:spcBef>
              </a:pPr>
              <a:r>
                <a:rPr lang="en-US" sz="2400" b="1"/>
                <a:t>319m</a:t>
              </a:r>
              <a:r>
                <a:rPr lang="en-US" sz="2400"/>
                <a:t> </a:t>
              </a:r>
            </a:p>
          </p:txBody>
        </p:sp>
        <p:sp>
          <p:nvSpPr>
            <p:cNvPr id="9268" name="Freeform 52"/>
            <p:cNvSpPr>
              <a:spLocks/>
            </p:cNvSpPr>
            <p:nvPr/>
          </p:nvSpPr>
          <p:spPr bwMode="auto">
            <a:xfrm>
              <a:off x="2256" y="2880"/>
              <a:ext cx="1008" cy="144"/>
            </a:xfrm>
            <a:custGeom>
              <a:avLst/>
              <a:gdLst/>
              <a:ahLst/>
              <a:cxnLst>
                <a:cxn ang="0">
                  <a:pos x="0" y="192"/>
                </a:cxn>
                <a:cxn ang="0">
                  <a:pos x="1008" y="0"/>
                </a:cxn>
                <a:cxn ang="0">
                  <a:pos x="1872" y="192"/>
                </a:cxn>
              </a:cxnLst>
              <a:rect l="0" t="0" r="r" b="b"/>
              <a:pathLst>
                <a:path w="1872" h="192">
                  <a:moveTo>
                    <a:pt x="0" y="192"/>
                  </a:moveTo>
                  <a:cubicBezTo>
                    <a:pt x="348" y="96"/>
                    <a:pt x="696" y="0"/>
                    <a:pt x="1008" y="0"/>
                  </a:cubicBezTo>
                  <a:cubicBezTo>
                    <a:pt x="1320" y="0"/>
                    <a:pt x="1596" y="96"/>
                    <a:pt x="1872" y="192"/>
                  </a:cubicBezTo>
                </a:path>
              </a:pathLst>
            </a:custGeom>
            <a:noFill/>
            <a:ln w="9525" cap="flat">
              <a:solidFill>
                <a:schemeClr val="tx1"/>
              </a:solidFill>
              <a:prstDash val="dash"/>
              <a:round/>
              <a:headEnd/>
              <a:tailEnd/>
            </a:ln>
            <a:effectLst/>
          </p:spPr>
          <p:txBody>
            <a:bodyPr/>
            <a:lstStyle/>
            <a:p>
              <a:endParaRPr lang="en-US"/>
            </a:p>
          </p:txBody>
        </p:sp>
      </p:grpSp>
      <p:sp>
        <p:nvSpPr>
          <p:cNvPr id="9269" name="Text Box 53"/>
          <p:cNvSpPr txBox="1">
            <a:spLocks noChangeArrowheads="1"/>
          </p:cNvSpPr>
          <p:nvPr/>
        </p:nvSpPr>
        <p:spPr bwMode="auto">
          <a:xfrm>
            <a:off x="1560513" y="2590800"/>
            <a:ext cx="1752600" cy="457200"/>
          </a:xfrm>
          <a:prstGeom prst="rect">
            <a:avLst/>
          </a:prstGeom>
          <a:noFill/>
          <a:ln w="9525">
            <a:noFill/>
            <a:miter lim="800000"/>
            <a:headEnd/>
            <a:tailEnd/>
          </a:ln>
          <a:effectLst/>
        </p:spPr>
        <p:txBody>
          <a:bodyPr>
            <a:spAutoFit/>
          </a:bodyPr>
          <a:lstStyle/>
          <a:p>
            <a:pPr>
              <a:spcBef>
                <a:spcPct val="50000"/>
              </a:spcBef>
            </a:pPr>
            <a:r>
              <a:rPr lang="en-US" sz="2400" b="1"/>
              <a:t>Tuần sau:</a:t>
            </a:r>
            <a:r>
              <a:rPr lang="en-US" sz="2400"/>
              <a:t> </a:t>
            </a:r>
          </a:p>
        </p:txBody>
      </p:sp>
      <p:grpSp>
        <p:nvGrpSpPr>
          <p:cNvPr id="9270" name="Group 54"/>
          <p:cNvGrpSpPr>
            <a:grpSpLocks/>
          </p:cNvGrpSpPr>
          <p:nvPr/>
        </p:nvGrpSpPr>
        <p:grpSpPr bwMode="auto">
          <a:xfrm>
            <a:off x="3297238" y="2346325"/>
            <a:ext cx="3103562" cy="646113"/>
            <a:chOff x="2233" y="3142"/>
            <a:chExt cx="1955" cy="407"/>
          </a:xfrm>
        </p:grpSpPr>
        <p:sp>
          <p:nvSpPr>
            <p:cNvPr id="9271" name="Text Box 55"/>
            <p:cNvSpPr txBox="1">
              <a:spLocks noChangeArrowheads="1"/>
            </p:cNvSpPr>
            <p:nvPr/>
          </p:nvSpPr>
          <p:spPr bwMode="auto">
            <a:xfrm>
              <a:off x="3660" y="3142"/>
              <a:ext cx="528" cy="288"/>
            </a:xfrm>
            <a:prstGeom prst="rect">
              <a:avLst/>
            </a:prstGeom>
            <a:noFill/>
            <a:ln w="9525">
              <a:noFill/>
              <a:miter lim="800000"/>
              <a:headEnd/>
              <a:tailEnd/>
            </a:ln>
            <a:effectLst/>
          </p:spPr>
          <p:txBody>
            <a:bodyPr>
              <a:spAutoFit/>
            </a:bodyPr>
            <a:lstStyle/>
            <a:p>
              <a:pPr>
                <a:spcBef>
                  <a:spcPct val="50000"/>
                </a:spcBef>
              </a:pPr>
              <a:r>
                <a:rPr lang="en-US" sz="2400" b="1"/>
                <a:t>76m</a:t>
              </a:r>
              <a:endParaRPr lang="en-US" sz="2400"/>
            </a:p>
          </p:txBody>
        </p:sp>
        <p:sp>
          <p:nvSpPr>
            <p:cNvPr id="9272" name="Line 56"/>
            <p:cNvSpPr>
              <a:spLocks noChangeShapeType="1"/>
            </p:cNvSpPr>
            <p:nvPr/>
          </p:nvSpPr>
          <p:spPr bwMode="auto">
            <a:xfrm>
              <a:off x="2233" y="3464"/>
              <a:ext cx="1943" cy="0"/>
            </a:xfrm>
            <a:prstGeom prst="line">
              <a:avLst/>
            </a:prstGeom>
            <a:noFill/>
            <a:ln w="38100">
              <a:solidFill>
                <a:srgbClr val="FF0000"/>
              </a:solidFill>
              <a:round/>
              <a:headEnd/>
              <a:tailEnd/>
            </a:ln>
            <a:effectLst/>
          </p:spPr>
          <p:txBody>
            <a:bodyPr/>
            <a:lstStyle/>
            <a:p>
              <a:endParaRPr lang="en-US"/>
            </a:p>
          </p:txBody>
        </p:sp>
        <p:sp>
          <p:nvSpPr>
            <p:cNvPr id="9273" name="Line 57"/>
            <p:cNvSpPr>
              <a:spLocks noChangeShapeType="1"/>
            </p:cNvSpPr>
            <p:nvPr/>
          </p:nvSpPr>
          <p:spPr bwMode="auto">
            <a:xfrm>
              <a:off x="2233" y="3402"/>
              <a:ext cx="0" cy="144"/>
            </a:xfrm>
            <a:prstGeom prst="line">
              <a:avLst/>
            </a:prstGeom>
            <a:noFill/>
            <a:ln w="38100">
              <a:solidFill>
                <a:srgbClr val="CC3300"/>
              </a:solidFill>
              <a:round/>
              <a:headEnd/>
              <a:tailEnd/>
            </a:ln>
            <a:effectLst/>
          </p:spPr>
          <p:txBody>
            <a:bodyPr/>
            <a:lstStyle/>
            <a:p>
              <a:endParaRPr lang="en-US"/>
            </a:p>
          </p:txBody>
        </p:sp>
        <p:sp>
          <p:nvSpPr>
            <p:cNvPr id="9274" name="Line 58"/>
            <p:cNvSpPr>
              <a:spLocks noChangeShapeType="1"/>
            </p:cNvSpPr>
            <p:nvPr/>
          </p:nvSpPr>
          <p:spPr bwMode="auto">
            <a:xfrm>
              <a:off x="4176" y="3405"/>
              <a:ext cx="0" cy="144"/>
            </a:xfrm>
            <a:prstGeom prst="line">
              <a:avLst/>
            </a:prstGeom>
            <a:noFill/>
            <a:ln w="38100">
              <a:solidFill>
                <a:srgbClr val="CC3300"/>
              </a:solidFill>
              <a:round/>
              <a:headEnd/>
              <a:tailEnd/>
            </a:ln>
            <a:effectLst/>
          </p:spPr>
          <p:txBody>
            <a:bodyPr/>
            <a:lstStyle/>
            <a:p>
              <a:endParaRPr lang="en-US"/>
            </a:p>
          </p:txBody>
        </p:sp>
        <p:sp>
          <p:nvSpPr>
            <p:cNvPr id="9275" name="Line 59"/>
            <p:cNvSpPr>
              <a:spLocks noChangeShapeType="1"/>
            </p:cNvSpPr>
            <p:nvPr/>
          </p:nvSpPr>
          <p:spPr bwMode="auto">
            <a:xfrm>
              <a:off x="3648" y="3405"/>
              <a:ext cx="0" cy="144"/>
            </a:xfrm>
            <a:prstGeom prst="line">
              <a:avLst/>
            </a:prstGeom>
            <a:noFill/>
            <a:ln w="38100">
              <a:solidFill>
                <a:srgbClr val="CC3300"/>
              </a:solidFill>
              <a:round/>
              <a:headEnd/>
              <a:tailEnd/>
            </a:ln>
            <a:effectLst/>
          </p:spPr>
          <p:txBody>
            <a:bodyPr/>
            <a:lstStyle/>
            <a:p>
              <a:endParaRPr lang="en-US"/>
            </a:p>
          </p:txBody>
        </p:sp>
        <p:sp>
          <p:nvSpPr>
            <p:cNvPr id="9276" name="Freeform 60"/>
            <p:cNvSpPr>
              <a:spLocks/>
            </p:cNvSpPr>
            <p:nvPr/>
          </p:nvSpPr>
          <p:spPr bwMode="auto">
            <a:xfrm rot="238349">
              <a:off x="3648" y="3360"/>
              <a:ext cx="528" cy="96"/>
            </a:xfrm>
            <a:custGeom>
              <a:avLst/>
              <a:gdLst/>
              <a:ahLst/>
              <a:cxnLst>
                <a:cxn ang="0">
                  <a:pos x="0" y="192"/>
                </a:cxn>
                <a:cxn ang="0">
                  <a:pos x="1008" y="0"/>
                </a:cxn>
                <a:cxn ang="0">
                  <a:pos x="1872" y="192"/>
                </a:cxn>
              </a:cxnLst>
              <a:rect l="0" t="0" r="r" b="b"/>
              <a:pathLst>
                <a:path w="1872" h="192">
                  <a:moveTo>
                    <a:pt x="0" y="192"/>
                  </a:moveTo>
                  <a:cubicBezTo>
                    <a:pt x="348" y="96"/>
                    <a:pt x="696" y="0"/>
                    <a:pt x="1008" y="0"/>
                  </a:cubicBezTo>
                  <a:cubicBezTo>
                    <a:pt x="1320" y="0"/>
                    <a:pt x="1596" y="96"/>
                    <a:pt x="1872" y="192"/>
                  </a:cubicBezTo>
                </a:path>
              </a:pathLst>
            </a:custGeom>
            <a:noFill/>
            <a:ln w="9525" cap="flat">
              <a:solidFill>
                <a:schemeClr val="tx1"/>
              </a:solidFill>
              <a:prstDash val="dash"/>
              <a:round/>
              <a:headEnd/>
              <a:tailEnd/>
            </a:ln>
            <a:effectLst/>
          </p:spPr>
          <p:txBody>
            <a:bodyPr/>
            <a:lstStyle/>
            <a:p>
              <a:endParaRPr lang="en-US"/>
            </a:p>
          </p:txBody>
        </p:sp>
      </p:grpSp>
      <p:sp>
        <p:nvSpPr>
          <p:cNvPr id="9278" name="Text Box 62"/>
          <p:cNvSpPr txBox="1">
            <a:spLocks noChangeArrowheads="1"/>
          </p:cNvSpPr>
          <p:nvPr/>
        </p:nvSpPr>
        <p:spPr bwMode="auto">
          <a:xfrm>
            <a:off x="0" y="3048000"/>
            <a:ext cx="8763000" cy="822325"/>
          </a:xfrm>
          <a:prstGeom prst="rect">
            <a:avLst/>
          </a:prstGeom>
          <a:noFill/>
          <a:ln w="9525">
            <a:noFill/>
            <a:miter lim="800000"/>
            <a:headEnd/>
            <a:tailEnd/>
          </a:ln>
          <a:effectLst/>
        </p:spPr>
        <p:txBody>
          <a:bodyPr>
            <a:spAutoFit/>
          </a:bodyPr>
          <a:lstStyle/>
          <a:p>
            <a:pPr>
              <a:spcBef>
                <a:spcPct val="50000"/>
              </a:spcBef>
            </a:pPr>
            <a:r>
              <a:rPr lang="en-US" sz="2400" b="1">
                <a:solidFill>
                  <a:srgbClr val="0000CC"/>
                </a:solidFill>
              </a:rPr>
              <a:t>Ta lấy tổng số m vải hai tuần( số m vải tuần đầu cộng với số m vải tuần sau)  rồi chia tổng số ngày trong hai tuần.</a:t>
            </a:r>
            <a:r>
              <a:rPr lang="en-US" sz="2400" b="1"/>
              <a:t> </a:t>
            </a:r>
          </a:p>
        </p:txBody>
      </p:sp>
      <p:sp>
        <p:nvSpPr>
          <p:cNvPr id="9279" name="Text Box 63"/>
          <p:cNvSpPr txBox="1">
            <a:spLocks noChangeArrowheads="1"/>
          </p:cNvSpPr>
          <p:nvPr/>
        </p:nvSpPr>
        <p:spPr bwMode="auto">
          <a:xfrm>
            <a:off x="381000" y="4038600"/>
            <a:ext cx="4572000" cy="396875"/>
          </a:xfrm>
          <a:prstGeom prst="rect">
            <a:avLst/>
          </a:prstGeom>
          <a:noFill/>
          <a:ln w="9525">
            <a:noFill/>
            <a:miter lim="800000"/>
            <a:headEnd/>
            <a:tailEnd/>
          </a:ln>
          <a:effectLst/>
        </p:spPr>
        <p:txBody>
          <a:bodyPr>
            <a:spAutoFit/>
          </a:bodyPr>
          <a:lstStyle/>
          <a:p>
            <a:pPr>
              <a:spcBef>
                <a:spcPct val="50000"/>
              </a:spcBef>
            </a:pPr>
            <a:r>
              <a:rPr lang="en-US" sz="2000" b="1"/>
              <a:t>Số m vải  tuần đầu biết chưa? </a:t>
            </a:r>
          </a:p>
        </p:txBody>
      </p:sp>
      <p:sp>
        <p:nvSpPr>
          <p:cNvPr id="9280" name="Text Box 64"/>
          <p:cNvSpPr txBox="1">
            <a:spLocks noChangeArrowheads="1"/>
          </p:cNvSpPr>
          <p:nvPr/>
        </p:nvSpPr>
        <p:spPr bwMode="auto">
          <a:xfrm>
            <a:off x="5029200" y="4114800"/>
            <a:ext cx="2819400" cy="396875"/>
          </a:xfrm>
          <a:prstGeom prst="rect">
            <a:avLst/>
          </a:prstGeom>
          <a:noFill/>
          <a:ln w="9525">
            <a:noFill/>
            <a:miter lim="800000"/>
            <a:headEnd/>
            <a:tailEnd/>
          </a:ln>
          <a:effectLst/>
        </p:spPr>
        <p:txBody>
          <a:bodyPr>
            <a:spAutoFit/>
          </a:bodyPr>
          <a:lstStyle/>
          <a:p>
            <a:pPr>
              <a:spcBef>
                <a:spcPct val="50000"/>
              </a:spcBef>
            </a:pPr>
            <a:r>
              <a:rPr lang="en-US" sz="2000" b="1">
                <a:solidFill>
                  <a:srgbClr val="800000"/>
                </a:solidFill>
              </a:rPr>
              <a:t>(Biết 319 m)</a:t>
            </a:r>
          </a:p>
        </p:txBody>
      </p:sp>
      <p:sp>
        <p:nvSpPr>
          <p:cNvPr id="9281" name="Text Box 65"/>
          <p:cNvSpPr txBox="1">
            <a:spLocks noChangeArrowheads="1"/>
          </p:cNvSpPr>
          <p:nvPr/>
        </p:nvSpPr>
        <p:spPr bwMode="auto">
          <a:xfrm>
            <a:off x="304800" y="4495800"/>
            <a:ext cx="2819400" cy="396875"/>
          </a:xfrm>
          <a:prstGeom prst="rect">
            <a:avLst/>
          </a:prstGeom>
          <a:noFill/>
          <a:ln w="9525">
            <a:noFill/>
            <a:miter lim="800000"/>
            <a:headEnd/>
            <a:tailEnd/>
          </a:ln>
          <a:effectLst/>
        </p:spPr>
        <p:txBody>
          <a:bodyPr>
            <a:spAutoFit/>
          </a:bodyPr>
          <a:lstStyle/>
          <a:p>
            <a:pPr>
              <a:spcBef>
                <a:spcPct val="50000"/>
              </a:spcBef>
            </a:pPr>
            <a:r>
              <a:rPr lang="en-US" sz="2000" b="1"/>
              <a:t>Tuần sau  biết chưa? </a:t>
            </a:r>
          </a:p>
        </p:txBody>
      </p:sp>
      <p:sp>
        <p:nvSpPr>
          <p:cNvPr id="9282" name="Text Box 66"/>
          <p:cNvSpPr txBox="1">
            <a:spLocks noChangeArrowheads="1"/>
          </p:cNvSpPr>
          <p:nvPr/>
        </p:nvSpPr>
        <p:spPr bwMode="auto">
          <a:xfrm>
            <a:off x="3276600" y="4495800"/>
            <a:ext cx="3429000" cy="396875"/>
          </a:xfrm>
          <a:prstGeom prst="rect">
            <a:avLst/>
          </a:prstGeom>
          <a:noFill/>
          <a:ln w="9525">
            <a:noFill/>
            <a:miter lim="800000"/>
            <a:headEnd/>
            <a:tailEnd/>
          </a:ln>
          <a:effectLst/>
        </p:spPr>
        <p:txBody>
          <a:bodyPr>
            <a:spAutoFit/>
          </a:bodyPr>
          <a:lstStyle/>
          <a:p>
            <a:pPr>
              <a:spcBef>
                <a:spcPct val="50000"/>
              </a:spcBef>
            </a:pPr>
            <a:r>
              <a:rPr lang="en-US" sz="2000" b="1">
                <a:solidFill>
                  <a:srgbClr val="800000"/>
                </a:solidFill>
              </a:rPr>
              <a:t>(Tuần sau chưa biết ? )</a:t>
            </a:r>
          </a:p>
        </p:txBody>
      </p:sp>
      <p:sp>
        <p:nvSpPr>
          <p:cNvPr id="9283" name="Text Box 67"/>
          <p:cNvSpPr txBox="1">
            <a:spLocks noChangeArrowheads="1"/>
          </p:cNvSpPr>
          <p:nvPr/>
        </p:nvSpPr>
        <p:spPr bwMode="auto">
          <a:xfrm>
            <a:off x="0" y="4876800"/>
            <a:ext cx="5867400" cy="396875"/>
          </a:xfrm>
          <a:prstGeom prst="rect">
            <a:avLst/>
          </a:prstGeom>
          <a:noFill/>
          <a:ln w="9525">
            <a:noFill/>
            <a:miter lim="800000"/>
            <a:headEnd/>
            <a:tailEnd/>
          </a:ln>
          <a:effectLst/>
        </p:spPr>
        <p:txBody>
          <a:bodyPr>
            <a:spAutoFit/>
          </a:bodyPr>
          <a:lstStyle/>
          <a:p>
            <a:pPr>
              <a:spcBef>
                <a:spcPct val="50000"/>
              </a:spcBef>
            </a:pPr>
            <a:r>
              <a:rPr lang="en-US" sz="2000" b="1"/>
              <a:t>  Vậy để tìm số m vải  tuần sau ta làm thế nào? </a:t>
            </a:r>
          </a:p>
        </p:txBody>
      </p:sp>
      <p:sp>
        <p:nvSpPr>
          <p:cNvPr id="9284" name="Text Box 68"/>
          <p:cNvSpPr txBox="1">
            <a:spLocks noChangeArrowheads="1"/>
          </p:cNvSpPr>
          <p:nvPr/>
        </p:nvSpPr>
        <p:spPr bwMode="auto">
          <a:xfrm>
            <a:off x="533400" y="4038600"/>
            <a:ext cx="8077200" cy="396875"/>
          </a:xfrm>
          <a:prstGeom prst="rect">
            <a:avLst/>
          </a:prstGeom>
          <a:noFill/>
          <a:ln w="9525">
            <a:noFill/>
            <a:miter lim="800000"/>
            <a:headEnd/>
            <a:tailEnd/>
          </a:ln>
          <a:effectLst/>
        </p:spPr>
        <p:txBody>
          <a:bodyPr>
            <a:spAutoFit/>
          </a:bodyPr>
          <a:lstStyle/>
          <a:p>
            <a:pPr>
              <a:spcBef>
                <a:spcPct val="50000"/>
              </a:spcBef>
            </a:pPr>
            <a:r>
              <a:rPr lang="en-US" sz="2000" b="1">
                <a:solidFill>
                  <a:srgbClr val="800000"/>
                </a:solidFill>
              </a:rPr>
              <a:t>Số mét vải tuần sau bán được:  ( Lấy 319 m + 76 m = Am)</a:t>
            </a:r>
            <a:r>
              <a:rPr lang="en-US" sz="2000" b="1"/>
              <a:t> </a:t>
            </a:r>
          </a:p>
        </p:txBody>
      </p:sp>
      <p:sp>
        <p:nvSpPr>
          <p:cNvPr id="9285" name="Text Box 69"/>
          <p:cNvSpPr txBox="1">
            <a:spLocks noChangeArrowheads="1"/>
          </p:cNvSpPr>
          <p:nvPr/>
        </p:nvSpPr>
        <p:spPr bwMode="auto">
          <a:xfrm>
            <a:off x="457200" y="4648200"/>
            <a:ext cx="5181600" cy="396875"/>
          </a:xfrm>
          <a:prstGeom prst="rect">
            <a:avLst/>
          </a:prstGeom>
          <a:noFill/>
          <a:ln w="9525">
            <a:noFill/>
            <a:miter lim="800000"/>
            <a:headEnd/>
            <a:tailEnd/>
          </a:ln>
          <a:effectLst/>
        </p:spPr>
        <p:txBody>
          <a:bodyPr>
            <a:spAutoFit/>
          </a:bodyPr>
          <a:lstStyle/>
          <a:p>
            <a:pPr>
              <a:spcBef>
                <a:spcPct val="50000"/>
              </a:spcBef>
            </a:pPr>
            <a:r>
              <a:rPr lang="en-US" sz="2000" b="1"/>
              <a:t>Vậy tổng số m vải hai tuần bán ? m vải</a:t>
            </a:r>
          </a:p>
        </p:txBody>
      </p:sp>
      <p:sp>
        <p:nvSpPr>
          <p:cNvPr id="9286" name="Text Box 70"/>
          <p:cNvSpPr txBox="1">
            <a:spLocks noChangeArrowheads="1"/>
          </p:cNvSpPr>
          <p:nvPr/>
        </p:nvSpPr>
        <p:spPr bwMode="auto">
          <a:xfrm>
            <a:off x="381000" y="5334000"/>
            <a:ext cx="5029200" cy="396875"/>
          </a:xfrm>
          <a:prstGeom prst="rect">
            <a:avLst/>
          </a:prstGeom>
          <a:noFill/>
          <a:ln w="9525">
            <a:noFill/>
            <a:miter lim="800000"/>
            <a:headEnd/>
            <a:tailEnd/>
          </a:ln>
          <a:effectLst/>
        </p:spPr>
        <p:txBody>
          <a:bodyPr>
            <a:spAutoFit/>
          </a:bodyPr>
          <a:lstStyle/>
          <a:p>
            <a:pPr>
              <a:spcBef>
                <a:spcPct val="50000"/>
              </a:spcBef>
            </a:pPr>
            <a:r>
              <a:rPr lang="en-US" sz="2000" b="1"/>
              <a:t>Tổng số ngày trong hai tuần biết chưa? </a:t>
            </a:r>
          </a:p>
        </p:txBody>
      </p:sp>
      <p:sp>
        <p:nvSpPr>
          <p:cNvPr id="9287" name="Text Box 71"/>
          <p:cNvSpPr txBox="1">
            <a:spLocks noChangeArrowheads="1"/>
          </p:cNvSpPr>
          <p:nvPr/>
        </p:nvSpPr>
        <p:spPr bwMode="auto">
          <a:xfrm>
            <a:off x="533400" y="4648200"/>
            <a:ext cx="7391400" cy="396875"/>
          </a:xfrm>
          <a:prstGeom prst="rect">
            <a:avLst/>
          </a:prstGeom>
          <a:noFill/>
          <a:ln w="9525">
            <a:noFill/>
            <a:miter lim="800000"/>
            <a:headEnd/>
            <a:tailEnd/>
          </a:ln>
          <a:effectLst/>
        </p:spPr>
        <p:txBody>
          <a:bodyPr>
            <a:spAutoFit/>
          </a:bodyPr>
          <a:lstStyle/>
          <a:p>
            <a:pPr>
              <a:spcBef>
                <a:spcPct val="50000"/>
              </a:spcBef>
            </a:pPr>
            <a:r>
              <a:rPr lang="en-US" sz="2000" b="1">
                <a:solidFill>
                  <a:srgbClr val="800000"/>
                </a:solidFill>
              </a:rPr>
              <a:t> Tổng số mét vải hai tuần : ( Lấy 319 m +A m = B m)</a:t>
            </a:r>
            <a:r>
              <a:rPr lang="en-US" sz="2000" b="1"/>
              <a:t> </a:t>
            </a:r>
          </a:p>
        </p:txBody>
      </p:sp>
      <p:sp>
        <p:nvSpPr>
          <p:cNvPr id="9288" name="Text Box 72"/>
          <p:cNvSpPr txBox="1">
            <a:spLocks noChangeArrowheads="1"/>
          </p:cNvSpPr>
          <p:nvPr/>
        </p:nvSpPr>
        <p:spPr bwMode="auto">
          <a:xfrm>
            <a:off x="5410200" y="5334000"/>
            <a:ext cx="3733800" cy="396875"/>
          </a:xfrm>
          <a:prstGeom prst="rect">
            <a:avLst/>
          </a:prstGeom>
          <a:noFill/>
          <a:ln w="9525">
            <a:noFill/>
            <a:miter lim="800000"/>
            <a:headEnd/>
            <a:tailEnd/>
          </a:ln>
          <a:effectLst/>
        </p:spPr>
        <p:txBody>
          <a:bodyPr>
            <a:spAutoFit/>
          </a:bodyPr>
          <a:lstStyle/>
          <a:p>
            <a:pPr>
              <a:spcBef>
                <a:spcPct val="50000"/>
              </a:spcBef>
            </a:pPr>
            <a:r>
              <a:rPr lang="en-US" sz="2000" b="1">
                <a:solidFill>
                  <a:srgbClr val="800000"/>
                </a:solidFill>
              </a:rPr>
              <a:t> ( Chưa biết)</a:t>
            </a:r>
            <a:r>
              <a:rPr lang="en-US" sz="2000" b="1"/>
              <a:t> </a:t>
            </a:r>
          </a:p>
        </p:txBody>
      </p:sp>
      <p:sp>
        <p:nvSpPr>
          <p:cNvPr id="9289" name="Text Box 73"/>
          <p:cNvSpPr txBox="1">
            <a:spLocks noChangeArrowheads="1"/>
          </p:cNvSpPr>
          <p:nvPr/>
        </p:nvSpPr>
        <p:spPr bwMode="auto">
          <a:xfrm>
            <a:off x="304800" y="5715000"/>
            <a:ext cx="5715000" cy="457200"/>
          </a:xfrm>
          <a:prstGeom prst="rect">
            <a:avLst/>
          </a:prstGeom>
          <a:noFill/>
          <a:ln w="9525">
            <a:noFill/>
            <a:miter lim="800000"/>
            <a:headEnd/>
            <a:tailEnd/>
          </a:ln>
          <a:effectLst/>
        </p:spPr>
        <p:txBody>
          <a:bodyPr>
            <a:spAutoFit/>
          </a:bodyPr>
          <a:lstStyle/>
          <a:p>
            <a:pPr>
              <a:spcBef>
                <a:spcPct val="50000"/>
              </a:spcBef>
            </a:pPr>
            <a:r>
              <a:rPr lang="en-US" sz="2000" b="1"/>
              <a:t>Để tìm số ngày trong hai tuần ta làm thế nào?</a:t>
            </a:r>
            <a:r>
              <a:rPr lang="en-US" sz="2400" b="1"/>
              <a:t> </a:t>
            </a:r>
          </a:p>
        </p:txBody>
      </p:sp>
      <p:sp>
        <p:nvSpPr>
          <p:cNvPr id="9290" name="Text Box 74"/>
          <p:cNvSpPr txBox="1">
            <a:spLocks noChangeArrowheads="1"/>
          </p:cNvSpPr>
          <p:nvPr/>
        </p:nvSpPr>
        <p:spPr bwMode="auto">
          <a:xfrm>
            <a:off x="533400" y="5181600"/>
            <a:ext cx="6553200" cy="457200"/>
          </a:xfrm>
          <a:prstGeom prst="rect">
            <a:avLst/>
          </a:prstGeom>
          <a:noFill/>
          <a:ln w="9525">
            <a:noFill/>
            <a:miter lim="800000"/>
            <a:headEnd/>
            <a:tailEnd/>
          </a:ln>
          <a:effectLst/>
        </p:spPr>
        <p:txBody>
          <a:bodyPr>
            <a:spAutoFit/>
          </a:bodyPr>
          <a:lstStyle/>
          <a:p>
            <a:pPr>
              <a:spcBef>
                <a:spcPct val="50000"/>
              </a:spcBef>
            </a:pPr>
            <a:r>
              <a:rPr lang="en-US" sz="2000" b="1">
                <a:solidFill>
                  <a:srgbClr val="800000"/>
                </a:solidFill>
              </a:rPr>
              <a:t>Số ngày cả hai tuần :(Lấy 7 x 2 = C (ngày)</a:t>
            </a:r>
            <a:r>
              <a:rPr lang="en-US" sz="2400" b="1">
                <a:solidFill>
                  <a:srgbClr val="800000"/>
                </a:solidFill>
              </a:rPr>
              <a:t> )</a:t>
            </a:r>
          </a:p>
        </p:txBody>
      </p:sp>
      <p:sp>
        <p:nvSpPr>
          <p:cNvPr id="9291" name="Text Box 75"/>
          <p:cNvSpPr txBox="1">
            <a:spLocks noChangeArrowheads="1"/>
          </p:cNvSpPr>
          <p:nvPr/>
        </p:nvSpPr>
        <p:spPr bwMode="auto">
          <a:xfrm>
            <a:off x="533400" y="5715000"/>
            <a:ext cx="5715000" cy="396875"/>
          </a:xfrm>
          <a:prstGeom prst="rect">
            <a:avLst/>
          </a:prstGeom>
          <a:noFill/>
          <a:ln w="9525">
            <a:noFill/>
            <a:miter lim="800000"/>
            <a:headEnd/>
            <a:tailEnd/>
          </a:ln>
          <a:effectLst/>
        </p:spPr>
        <p:txBody>
          <a:bodyPr>
            <a:spAutoFit/>
          </a:bodyPr>
          <a:lstStyle/>
          <a:p>
            <a:pPr>
              <a:spcBef>
                <a:spcPct val="50000"/>
              </a:spcBef>
            </a:pPr>
            <a:r>
              <a:rPr lang="en-US" sz="2000" b="1">
                <a:solidFill>
                  <a:srgbClr val="800000"/>
                </a:solidFill>
              </a:rPr>
              <a:t>Trung bình mỗi ngày cửa hàng bán được:</a:t>
            </a:r>
          </a:p>
        </p:txBody>
      </p:sp>
      <p:sp>
        <p:nvSpPr>
          <p:cNvPr id="9292" name="Text Box 76"/>
          <p:cNvSpPr txBox="1">
            <a:spLocks noChangeArrowheads="1"/>
          </p:cNvSpPr>
          <p:nvPr/>
        </p:nvSpPr>
        <p:spPr bwMode="auto">
          <a:xfrm>
            <a:off x="5791200" y="5715000"/>
            <a:ext cx="2667000" cy="396875"/>
          </a:xfrm>
          <a:prstGeom prst="rect">
            <a:avLst/>
          </a:prstGeom>
          <a:noFill/>
          <a:ln w="9525">
            <a:noFill/>
            <a:miter lim="800000"/>
            <a:headEnd/>
            <a:tailEnd/>
          </a:ln>
          <a:effectLst/>
        </p:spPr>
        <p:txBody>
          <a:bodyPr>
            <a:spAutoFit/>
          </a:bodyPr>
          <a:lstStyle/>
          <a:p>
            <a:pPr>
              <a:spcBef>
                <a:spcPct val="50000"/>
              </a:spcBef>
            </a:pPr>
            <a:r>
              <a:rPr lang="en-US" sz="2000" b="1">
                <a:solidFill>
                  <a:srgbClr val="800000"/>
                </a:solidFill>
              </a:rPr>
              <a:t>Lấy  B : C = D( m)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279"/>
                                        </p:tgtEl>
                                        <p:attrNameLst>
                                          <p:attrName>style.visibility</p:attrName>
                                        </p:attrNameLst>
                                      </p:cBhvr>
                                      <p:to>
                                        <p:strVal val="visible"/>
                                      </p:to>
                                    </p:set>
                                    <p:animEffect transition="in" filter="diamond(in)">
                                      <p:cBhvr>
                                        <p:cTn id="7" dur="2000"/>
                                        <p:tgtEl>
                                          <p:spTgt spid="9279"/>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9280"/>
                                        </p:tgtEl>
                                        <p:attrNameLst>
                                          <p:attrName>style.visibility</p:attrName>
                                        </p:attrNameLst>
                                      </p:cBhvr>
                                      <p:to>
                                        <p:strVal val="visible"/>
                                      </p:to>
                                    </p:set>
                                    <p:animEffect transition="in" filter="diamond(in)">
                                      <p:cBhvr>
                                        <p:cTn id="12" dur="2000"/>
                                        <p:tgtEl>
                                          <p:spTgt spid="9280"/>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9281"/>
                                        </p:tgtEl>
                                        <p:attrNameLst>
                                          <p:attrName>style.visibility</p:attrName>
                                        </p:attrNameLst>
                                      </p:cBhvr>
                                      <p:to>
                                        <p:strVal val="visible"/>
                                      </p:to>
                                    </p:set>
                                    <p:animEffect transition="in" filter="diamond(in)">
                                      <p:cBhvr>
                                        <p:cTn id="17" dur="2000"/>
                                        <p:tgtEl>
                                          <p:spTgt spid="9281"/>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9282"/>
                                        </p:tgtEl>
                                        <p:attrNameLst>
                                          <p:attrName>style.visibility</p:attrName>
                                        </p:attrNameLst>
                                      </p:cBhvr>
                                      <p:to>
                                        <p:strVal val="visible"/>
                                      </p:to>
                                    </p:set>
                                    <p:animEffect transition="in" filter="diamond(in)">
                                      <p:cBhvr>
                                        <p:cTn id="22" dur="2000"/>
                                        <p:tgtEl>
                                          <p:spTgt spid="9282"/>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9283"/>
                                        </p:tgtEl>
                                        <p:attrNameLst>
                                          <p:attrName>style.visibility</p:attrName>
                                        </p:attrNameLst>
                                      </p:cBhvr>
                                      <p:to>
                                        <p:strVal val="visible"/>
                                      </p:to>
                                    </p:set>
                                    <p:animEffect transition="in" filter="diamond(in)">
                                      <p:cBhvr>
                                        <p:cTn id="27" dur="2000"/>
                                        <p:tgtEl>
                                          <p:spTgt spid="9283"/>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xit" presetSubtype="16" fill="hold" nodeType="clickEffect">
                                  <p:stCondLst>
                                    <p:cond delay="0"/>
                                  </p:stCondLst>
                                  <p:childTnLst>
                                    <p:animEffect transition="out" filter="diamond(in)">
                                      <p:cBhvr>
                                        <p:cTn id="31" dur="2000"/>
                                        <p:tgtEl>
                                          <p:spTgt spid="9279"/>
                                        </p:tgtEl>
                                      </p:cBhvr>
                                    </p:animEffect>
                                    <p:set>
                                      <p:cBhvr>
                                        <p:cTn id="32" dur="1" fill="hold">
                                          <p:stCondLst>
                                            <p:cond delay="1999"/>
                                          </p:stCondLst>
                                        </p:cTn>
                                        <p:tgtEl>
                                          <p:spTgt spid="9279"/>
                                        </p:tgtEl>
                                        <p:attrNameLst>
                                          <p:attrName>style.visibility</p:attrName>
                                        </p:attrNameLst>
                                      </p:cBhvr>
                                      <p:to>
                                        <p:strVal val="hidden"/>
                                      </p:to>
                                    </p:set>
                                  </p:childTnLst>
                                </p:cTn>
                              </p:par>
                              <p:par>
                                <p:cTn id="33" presetID="8" presetClass="exit" presetSubtype="16" fill="hold" nodeType="withEffect">
                                  <p:stCondLst>
                                    <p:cond delay="0"/>
                                  </p:stCondLst>
                                  <p:childTnLst>
                                    <p:animEffect transition="out" filter="diamond(in)">
                                      <p:cBhvr>
                                        <p:cTn id="34" dur="2000"/>
                                        <p:tgtEl>
                                          <p:spTgt spid="9280"/>
                                        </p:tgtEl>
                                      </p:cBhvr>
                                    </p:animEffect>
                                    <p:set>
                                      <p:cBhvr>
                                        <p:cTn id="35" dur="1" fill="hold">
                                          <p:stCondLst>
                                            <p:cond delay="1999"/>
                                          </p:stCondLst>
                                        </p:cTn>
                                        <p:tgtEl>
                                          <p:spTgt spid="9280"/>
                                        </p:tgtEl>
                                        <p:attrNameLst>
                                          <p:attrName>style.visibility</p:attrName>
                                        </p:attrNameLst>
                                      </p:cBhvr>
                                      <p:to>
                                        <p:strVal val="hidden"/>
                                      </p:to>
                                    </p:set>
                                  </p:childTnLst>
                                </p:cTn>
                              </p:par>
                              <p:par>
                                <p:cTn id="36" presetID="8" presetClass="exit" presetSubtype="16" fill="hold" nodeType="withEffect">
                                  <p:stCondLst>
                                    <p:cond delay="0"/>
                                  </p:stCondLst>
                                  <p:childTnLst>
                                    <p:animEffect transition="out" filter="diamond(in)">
                                      <p:cBhvr>
                                        <p:cTn id="37" dur="2000"/>
                                        <p:tgtEl>
                                          <p:spTgt spid="9281"/>
                                        </p:tgtEl>
                                      </p:cBhvr>
                                    </p:animEffect>
                                    <p:set>
                                      <p:cBhvr>
                                        <p:cTn id="38" dur="1" fill="hold">
                                          <p:stCondLst>
                                            <p:cond delay="1999"/>
                                          </p:stCondLst>
                                        </p:cTn>
                                        <p:tgtEl>
                                          <p:spTgt spid="9281"/>
                                        </p:tgtEl>
                                        <p:attrNameLst>
                                          <p:attrName>style.visibility</p:attrName>
                                        </p:attrNameLst>
                                      </p:cBhvr>
                                      <p:to>
                                        <p:strVal val="hidden"/>
                                      </p:to>
                                    </p:set>
                                  </p:childTnLst>
                                </p:cTn>
                              </p:par>
                              <p:par>
                                <p:cTn id="39" presetID="8" presetClass="exit" presetSubtype="16" fill="hold" nodeType="withEffect">
                                  <p:stCondLst>
                                    <p:cond delay="0"/>
                                  </p:stCondLst>
                                  <p:childTnLst>
                                    <p:animEffect transition="out" filter="diamond(in)">
                                      <p:cBhvr>
                                        <p:cTn id="40" dur="2000"/>
                                        <p:tgtEl>
                                          <p:spTgt spid="9282"/>
                                        </p:tgtEl>
                                      </p:cBhvr>
                                    </p:animEffect>
                                    <p:set>
                                      <p:cBhvr>
                                        <p:cTn id="41" dur="1" fill="hold">
                                          <p:stCondLst>
                                            <p:cond delay="1999"/>
                                          </p:stCondLst>
                                        </p:cTn>
                                        <p:tgtEl>
                                          <p:spTgt spid="9282"/>
                                        </p:tgtEl>
                                        <p:attrNameLst>
                                          <p:attrName>style.visibility</p:attrName>
                                        </p:attrNameLst>
                                      </p:cBhvr>
                                      <p:to>
                                        <p:strVal val="hidden"/>
                                      </p:to>
                                    </p:set>
                                  </p:childTnLst>
                                </p:cTn>
                              </p:par>
                              <p:par>
                                <p:cTn id="42" presetID="8" presetClass="exit" presetSubtype="16" fill="hold" grpId="1" nodeType="withEffect">
                                  <p:stCondLst>
                                    <p:cond delay="0"/>
                                  </p:stCondLst>
                                  <p:childTnLst>
                                    <p:animEffect transition="out" filter="diamond(in)">
                                      <p:cBhvr>
                                        <p:cTn id="43" dur="2000"/>
                                        <p:tgtEl>
                                          <p:spTgt spid="9283"/>
                                        </p:tgtEl>
                                      </p:cBhvr>
                                    </p:animEffect>
                                    <p:set>
                                      <p:cBhvr>
                                        <p:cTn id="44" dur="1" fill="hold">
                                          <p:stCondLst>
                                            <p:cond delay="1999"/>
                                          </p:stCondLst>
                                        </p:cTn>
                                        <p:tgtEl>
                                          <p:spTgt spid="9283"/>
                                        </p:tgtEl>
                                        <p:attrNameLst>
                                          <p:attrName>style.visibility</p:attrName>
                                        </p:attrNameLst>
                                      </p:cBhvr>
                                      <p:to>
                                        <p:strVal val="hidden"/>
                                      </p:to>
                                    </p:set>
                                  </p:childTnLst>
                                </p:cTn>
                              </p:par>
                            </p:childTnLst>
                          </p:cTn>
                        </p:par>
                        <p:par>
                          <p:cTn id="45" fill="hold">
                            <p:stCondLst>
                              <p:cond delay="2000"/>
                            </p:stCondLst>
                            <p:childTnLst>
                              <p:par>
                                <p:cTn id="46" presetID="8" presetClass="entr" presetSubtype="16" fill="hold" grpId="0" nodeType="afterEffect">
                                  <p:stCondLst>
                                    <p:cond delay="0"/>
                                  </p:stCondLst>
                                  <p:childTnLst>
                                    <p:set>
                                      <p:cBhvr>
                                        <p:cTn id="47" dur="1" fill="hold">
                                          <p:stCondLst>
                                            <p:cond delay="0"/>
                                          </p:stCondLst>
                                        </p:cTn>
                                        <p:tgtEl>
                                          <p:spTgt spid="9284"/>
                                        </p:tgtEl>
                                        <p:attrNameLst>
                                          <p:attrName>style.visibility</p:attrName>
                                        </p:attrNameLst>
                                      </p:cBhvr>
                                      <p:to>
                                        <p:strVal val="visible"/>
                                      </p:to>
                                    </p:set>
                                    <p:animEffect transition="in" filter="diamond(in)">
                                      <p:cBhvr>
                                        <p:cTn id="48" dur="2000"/>
                                        <p:tgtEl>
                                          <p:spTgt spid="9284"/>
                                        </p:tgtEl>
                                      </p:cBhvr>
                                    </p:animEffect>
                                  </p:childTnLst>
                                </p:cTn>
                              </p:par>
                            </p:childTnLst>
                          </p:cTn>
                        </p:par>
                      </p:childTnLst>
                    </p:cTn>
                  </p:par>
                  <p:par>
                    <p:cTn id="49" fill="hold">
                      <p:stCondLst>
                        <p:cond delay="indefinite"/>
                      </p:stCondLst>
                      <p:childTnLst>
                        <p:par>
                          <p:cTn id="50" fill="hold">
                            <p:stCondLst>
                              <p:cond delay="0"/>
                            </p:stCondLst>
                            <p:childTnLst>
                              <p:par>
                                <p:cTn id="51" presetID="8" presetClass="entr" presetSubtype="16" fill="hold" grpId="0" nodeType="clickEffect">
                                  <p:stCondLst>
                                    <p:cond delay="0"/>
                                  </p:stCondLst>
                                  <p:childTnLst>
                                    <p:set>
                                      <p:cBhvr>
                                        <p:cTn id="52" dur="1" fill="hold">
                                          <p:stCondLst>
                                            <p:cond delay="0"/>
                                          </p:stCondLst>
                                        </p:cTn>
                                        <p:tgtEl>
                                          <p:spTgt spid="9285"/>
                                        </p:tgtEl>
                                        <p:attrNameLst>
                                          <p:attrName>style.visibility</p:attrName>
                                        </p:attrNameLst>
                                      </p:cBhvr>
                                      <p:to>
                                        <p:strVal val="visible"/>
                                      </p:to>
                                    </p:set>
                                    <p:animEffect transition="in" filter="diamond(in)">
                                      <p:cBhvr>
                                        <p:cTn id="53" dur="2000"/>
                                        <p:tgtEl>
                                          <p:spTgt spid="9285"/>
                                        </p:tgtEl>
                                      </p:cBhvr>
                                    </p:animEffect>
                                  </p:childTnLst>
                                </p:cTn>
                              </p:par>
                            </p:childTnLst>
                          </p:cTn>
                        </p:par>
                      </p:childTnLst>
                    </p:cTn>
                  </p:par>
                  <p:par>
                    <p:cTn id="54" fill="hold">
                      <p:stCondLst>
                        <p:cond delay="indefinite"/>
                      </p:stCondLst>
                      <p:childTnLst>
                        <p:par>
                          <p:cTn id="55" fill="hold">
                            <p:stCondLst>
                              <p:cond delay="0"/>
                            </p:stCondLst>
                            <p:childTnLst>
                              <p:par>
                                <p:cTn id="56" presetID="8" presetClass="exit" presetSubtype="16" fill="hold" grpId="1" nodeType="clickEffect">
                                  <p:stCondLst>
                                    <p:cond delay="0"/>
                                  </p:stCondLst>
                                  <p:childTnLst>
                                    <p:animEffect transition="out" filter="diamond(in)">
                                      <p:cBhvr>
                                        <p:cTn id="57" dur="2000"/>
                                        <p:tgtEl>
                                          <p:spTgt spid="9285"/>
                                        </p:tgtEl>
                                      </p:cBhvr>
                                    </p:animEffect>
                                    <p:set>
                                      <p:cBhvr>
                                        <p:cTn id="58" dur="1" fill="hold">
                                          <p:stCondLst>
                                            <p:cond delay="1999"/>
                                          </p:stCondLst>
                                        </p:cTn>
                                        <p:tgtEl>
                                          <p:spTgt spid="9285"/>
                                        </p:tgtEl>
                                        <p:attrNameLst>
                                          <p:attrName>style.visibility</p:attrName>
                                        </p:attrNameLst>
                                      </p:cBhvr>
                                      <p:to>
                                        <p:strVal val="hidden"/>
                                      </p:to>
                                    </p:set>
                                  </p:childTnLst>
                                </p:cTn>
                              </p:par>
                            </p:childTnLst>
                          </p:cTn>
                        </p:par>
                        <p:par>
                          <p:cTn id="59" fill="hold">
                            <p:stCondLst>
                              <p:cond delay="2000"/>
                            </p:stCondLst>
                            <p:childTnLst>
                              <p:par>
                                <p:cTn id="60" presetID="8" presetClass="entr" presetSubtype="16" fill="hold" grpId="0" nodeType="afterEffect">
                                  <p:stCondLst>
                                    <p:cond delay="0"/>
                                  </p:stCondLst>
                                  <p:childTnLst>
                                    <p:set>
                                      <p:cBhvr>
                                        <p:cTn id="61" dur="1" fill="hold">
                                          <p:stCondLst>
                                            <p:cond delay="0"/>
                                          </p:stCondLst>
                                        </p:cTn>
                                        <p:tgtEl>
                                          <p:spTgt spid="9287"/>
                                        </p:tgtEl>
                                        <p:attrNameLst>
                                          <p:attrName>style.visibility</p:attrName>
                                        </p:attrNameLst>
                                      </p:cBhvr>
                                      <p:to>
                                        <p:strVal val="visible"/>
                                      </p:to>
                                    </p:set>
                                    <p:animEffect transition="in" filter="diamond(in)">
                                      <p:cBhvr>
                                        <p:cTn id="62" dur="2000"/>
                                        <p:tgtEl>
                                          <p:spTgt spid="9287"/>
                                        </p:tgtEl>
                                      </p:cBhvr>
                                    </p:animEffect>
                                  </p:childTnLst>
                                </p:cTn>
                              </p:par>
                            </p:childTnLst>
                          </p:cTn>
                        </p:par>
                      </p:childTnLst>
                    </p:cTn>
                  </p:par>
                  <p:par>
                    <p:cTn id="63" fill="hold">
                      <p:stCondLst>
                        <p:cond delay="indefinite"/>
                      </p:stCondLst>
                      <p:childTnLst>
                        <p:par>
                          <p:cTn id="64" fill="hold">
                            <p:stCondLst>
                              <p:cond delay="0"/>
                            </p:stCondLst>
                            <p:childTnLst>
                              <p:par>
                                <p:cTn id="65" presetID="8" presetClass="entr" presetSubtype="16" fill="hold" grpId="0" nodeType="clickEffect">
                                  <p:stCondLst>
                                    <p:cond delay="0"/>
                                  </p:stCondLst>
                                  <p:childTnLst>
                                    <p:set>
                                      <p:cBhvr>
                                        <p:cTn id="66" dur="1" fill="hold">
                                          <p:stCondLst>
                                            <p:cond delay="0"/>
                                          </p:stCondLst>
                                        </p:cTn>
                                        <p:tgtEl>
                                          <p:spTgt spid="9286"/>
                                        </p:tgtEl>
                                        <p:attrNameLst>
                                          <p:attrName>style.visibility</p:attrName>
                                        </p:attrNameLst>
                                      </p:cBhvr>
                                      <p:to>
                                        <p:strVal val="visible"/>
                                      </p:to>
                                    </p:set>
                                    <p:animEffect transition="in" filter="diamond(in)">
                                      <p:cBhvr>
                                        <p:cTn id="67" dur="2000"/>
                                        <p:tgtEl>
                                          <p:spTgt spid="9286"/>
                                        </p:tgtEl>
                                      </p:cBhvr>
                                    </p:animEffect>
                                  </p:childTnLst>
                                </p:cTn>
                              </p:par>
                            </p:childTnLst>
                          </p:cTn>
                        </p:par>
                      </p:childTnLst>
                    </p:cTn>
                  </p:par>
                  <p:par>
                    <p:cTn id="68" fill="hold">
                      <p:stCondLst>
                        <p:cond delay="indefinite"/>
                      </p:stCondLst>
                      <p:childTnLst>
                        <p:par>
                          <p:cTn id="69" fill="hold">
                            <p:stCondLst>
                              <p:cond delay="0"/>
                            </p:stCondLst>
                            <p:childTnLst>
                              <p:par>
                                <p:cTn id="70" presetID="8" presetClass="entr" presetSubtype="16" fill="hold" grpId="0" nodeType="clickEffect">
                                  <p:stCondLst>
                                    <p:cond delay="0"/>
                                  </p:stCondLst>
                                  <p:childTnLst>
                                    <p:set>
                                      <p:cBhvr>
                                        <p:cTn id="71" dur="1" fill="hold">
                                          <p:stCondLst>
                                            <p:cond delay="0"/>
                                          </p:stCondLst>
                                        </p:cTn>
                                        <p:tgtEl>
                                          <p:spTgt spid="9288"/>
                                        </p:tgtEl>
                                        <p:attrNameLst>
                                          <p:attrName>style.visibility</p:attrName>
                                        </p:attrNameLst>
                                      </p:cBhvr>
                                      <p:to>
                                        <p:strVal val="visible"/>
                                      </p:to>
                                    </p:set>
                                    <p:animEffect transition="in" filter="diamond(in)">
                                      <p:cBhvr>
                                        <p:cTn id="72" dur="2000"/>
                                        <p:tgtEl>
                                          <p:spTgt spid="9288"/>
                                        </p:tgtEl>
                                      </p:cBhvr>
                                    </p:animEffect>
                                  </p:childTnLst>
                                </p:cTn>
                              </p:par>
                            </p:childTnLst>
                          </p:cTn>
                        </p:par>
                      </p:childTnLst>
                    </p:cTn>
                  </p:par>
                  <p:par>
                    <p:cTn id="73" fill="hold">
                      <p:stCondLst>
                        <p:cond delay="indefinite"/>
                      </p:stCondLst>
                      <p:childTnLst>
                        <p:par>
                          <p:cTn id="74" fill="hold">
                            <p:stCondLst>
                              <p:cond delay="0"/>
                            </p:stCondLst>
                            <p:childTnLst>
                              <p:par>
                                <p:cTn id="75" presetID="8" presetClass="entr" presetSubtype="16" fill="hold" grpId="0" nodeType="clickEffect">
                                  <p:stCondLst>
                                    <p:cond delay="0"/>
                                  </p:stCondLst>
                                  <p:childTnLst>
                                    <p:set>
                                      <p:cBhvr>
                                        <p:cTn id="76" dur="1" fill="hold">
                                          <p:stCondLst>
                                            <p:cond delay="0"/>
                                          </p:stCondLst>
                                        </p:cTn>
                                        <p:tgtEl>
                                          <p:spTgt spid="9289"/>
                                        </p:tgtEl>
                                        <p:attrNameLst>
                                          <p:attrName>style.visibility</p:attrName>
                                        </p:attrNameLst>
                                      </p:cBhvr>
                                      <p:to>
                                        <p:strVal val="visible"/>
                                      </p:to>
                                    </p:set>
                                    <p:animEffect transition="in" filter="diamond(in)">
                                      <p:cBhvr>
                                        <p:cTn id="77" dur="2000"/>
                                        <p:tgtEl>
                                          <p:spTgt spid="9289"/>
                                        </p:tgtEl>
                                      </p:cBhvr>
                                    </p:animEffect>
                                  </p:childTnLst>
                                </p:cTn>
                              </p:par>
                            </p:childTnLst>
                          </p:cTn>
                        </p:par>
                      </p:childTnLst>
                    </p:cTn>
                  </p:par>
                  <p:par>
                    <p:cTn id="78" fill="hold">
                      <p:stCondLst>
                        <p:cond delay="indefinite"/>
                      </p:stCondLst>
                      <p:childTnLst>
                        <p:par>
                          <p:cTn id="79" fill="hold">
                            <p:stCondLst>
                              <p:cond delay="0"/>
                            </p:stCondLst>
                            <p:childTnLst>
                              <p:par>
                                <p:cTn id="80" presetID="8" presetClass="exit" presetSubtype="16" fill="hold" grpId="1" nodeType="clickEffect">
                                  <p:stCondLst>
                                    <p:cond delay="0"/>
                                  </p:stCondLst>
                                  <p:childTnLst>
                                    <p:animEffect transition="out" filter="diamond(in)">
                                      <p:cBhvr>
                                        <p:cTn id="81" dur="2000"/>
                                        <p:tgtEl>
                                          <p:spTgt spid="9286"/>
                                        </p:tgtEl>
                                      </p:cBhvr>
                                    </p:animEffect>
                                    <p:set>
                                      <p:cBhvr>
                                        <p:cTn id="82" dur="1" fill="hold">
                                          <p:stCondLst>
                                            <p:cond delay="1999"/>
                                          </p:stCondLst>
                                        </p:cTn>
                                        <p:tgtEl>
                                          <p:spTgt spid="9286"/>
                                        </p:tgtEl>
                                        <p:attrNameLst>
                                          <p:attrName>style.visibility</p:attrName>
                                        </p:attrNameLst>
                                      </p:cBhvr>
                                      <p:to>
                                        <p:strVal val="hidden"/>
                                      </p:to>
                                    </p:set>
                                  </p:childTnLst>
                                </p:cTn>
                              </p:par>
                              <p:par>
                                <p:cTn id="83" presetID="8" presetClass="exit" presetSubtype="16" fill="hold" grpId="1" nodeType="withEffect">
                                  <p:stCondLst>
                                    <p:cond delay="0"/>
                                  </p:stCondLst>
                                  <p:childTnLst>
                                    <p:animEffect transition="out" filter="diamond(in)">
                                      <p:cBhvr>
                                        <p:cTn id="84" dur="2000"/>
                                        <p:tgtEl>
                                          <p:spTgt spid="9288"/>
                                        </p:tgtEl>
                                      </p:cBhvr>
                                    </p:animEffect>
                                    <p:set>
                                      <p:cBhvr>
                                        <p:cTn id="85" dur="1" fill="hold">
                                          <p:stCondLst>
                                            <p:cond delay="1999"/>
                                          </p:stCondLst>
                                        </p:cTn>
                                        <p:tgtEl>
                                          <p:spTgt spid="9288"/>
                                        </p:tgtEl>
                                        <p:attrNameLst>
                                          <p:attrName>style.visibility</p:attrName>
                                        </p:attrNameLst>
                                      </p:cBhvr>
                                      <p:to>
                                        <p:strVal val="hidden"/>
                                      </p:to>
                                    </p:set>
                                  </p:childTnLst>
                                </p:cTn>
                              </p:par>
                              <p:par>
                                <p:cTn id="86" presetID="8" presetClass="exit" presetSubtype="16" fill="hold" grpId="1" nodeType="withEffect">
                                  <p:stCondLst>
                                    <p:cond delay="0"/>
                                  </p:stCondLst>
                                  <p:childTnLst>
                                    <p:animEffect transition="out" filter="diamond(in)">
                                      <p:cBhvr>
                                        <p:cTn id="87" dur="2000"/>
                                        <p:tgtEl>
                                          <p:spTgt spid="9289"/>
                                        </p:tgtEl>
                                      </p:cBhvr>
                                    </p:animEffect>
                                    <p:set>
                                      <p:cBhvr>
                                        <p:cTn id="88" dur="1" fill="hold">
                                          <p:stCondLst>
                                            <p:cond delay="1999"/>
                                          </p:stCondLst>
                                        </p:cTn>
                                        <p:tgtEl>
                                          <p:spTgt spid="9289"/>
                                        </p:tgtEl>
                                        <p:attrNameLst>
                                          <p:attrName>style.visibility</p:attrName>
                                        </p:attrNameLst>
                                      </p:cBhvr>
                                      <p:to>
                                        <p:strVal val="hidden"/>
                                      </p:to>
                                    </p:set>
                                  </p:childTnLst>
                                </p:cTn>
                              </p:par>
                            </p:childTnLst>
                          </p:cTn>
                        </p:par>
                        <p:par>
                          <p:cTn id="89" fill="hold">
                            <p:stCondLst>
                              <p:cond delay="2000"/>
                            </p:stCondLst>
                            <p:childTnLst>
                              <p:par>
                                <p:cTn id="90" presetID="8" presetClass="entr" presetSubtype="16" fill="hold" grpId="0" nodeType="afterEffect">
                                  <p:stCondLst>
                                    <p:cond delay="0"/>
                                  </p:stCondLst>
                                  <p:childTnLst>
                                    <p:set>
                                      <p:cBhvr>
                                        <p:cTn id="91" dur="1" fill="hold">
                                          <p:stCondLst>
                                            <p:cond delay="0"/>
                                          </p:stCondLst>
                                        </p:cTn>
                                        <p:tgtEl>
                                          <p:spTgt spid="9290"/>
                                        </p:tgtEl>
                                        <p:attrNameLst>
                                          <p:attrName>style.visibility</p:attrName>
                                        </p:attrNameLst>
                                      </p:cBhvr>
                                      <p:to>
                                        <p:strVal val="visible"/>
                                      </p:to>
                                    </p:set>
                                    <p:animEffect transition="in" filter="diamond(in)">
                                      <p:cBhvr>
                                        <p:cTn id="92" dur="2000"/>
                                        <p:tgtEl>
                                          <p:spTgt spid="9290"/>
                                        </p:tgtEl>
                                      </p:cBhvr>
                                    </p:animEffect>
                                  </p:childTnLst>
                                </p:cTn>
                              </p:par>
                            </p:childTnLst>
                          </p:cTn>
                        </p:par>
                      </p:childTnLst>
                    </p:cTn>
                  </p:par>
                  <p:par>
                    <p:cTn id="93" fill="hold">
                      <p:stCondLst>
                        <p:cond delay="indefinite"/>
                      </p:stCondLst>
                      <p:childTnLst>
                        <p:par>
                          <p:cTn id="94" fill="hold">
                            <p:stCondLst>
                              <p:cond delay="0"/>
                            </p:stCondLst>
                            <p:childTnLst>
                              <p:par>
                                <p:cTn id="95" presetID="8" presetClass="entr" presetSubtype="16" fill="hold" grpId="0" nodeType="clickEffect">
                                  <p:stCondLst>
                                    <p:cond delay="0"/>
                                  </p:stCondLst>
                                  <p:childTnLst>
                                    <p:set>
                                      <p:cBhvr>
                                        <p:cTn id="96" dur="1" fill="hold">
                                          <p:stCondLst>
                                            <p:cond delay="0"/>
                                          </p:stCondLst>
                                        </p:cTn>
                                        <p:tgtEl>
                                          <p:spTgt spid="9291"/>
                                        </p:tgtEl>
                                        <p:attrNameLst>
                                          <p:attrName>style.visibility</p:attrName>
                                        </p:attrNameLst>
                                      </p:cBhvr>
                                      <p:to>
                                        <p:strVal val="visible"/>
                                      </p:to>
                                    </p:set>
                                    <p:animEffect transition="in" filter="diamond(in)">
                                      <p:cBhvr>
                                        <p:cTn id="97" dur="2000"/>
                                        <p:tgtEl>
                                          <p:spTgt spid="9291"/>
                                        </p:tgtEl>
                                      </p:cBhvr>
                                    </p:animEffect>
                                  </p:childTnLst>
                                </p:cTn>
                              </p:par>
                            </p:childTnLst>
                          </p:cTn>
                        </p:par>
                      </p:childTnLst>
                    </p:cTn>
                  </p:par>
                  <p:par>
                    <p:cTn id="98" fill="hold">
                      <p:stCondLst>
                        <p:cond delay="indefinite"/>
                      </p:stCondLst>
                      <p:childTnLst>
                        <p:par>
                          <p:cTn id="99" fill="hold">
                            <p:stCondLst>
                              <p:cond delay="0"/>
                            </p:stCondLst>
                            <p:childTnLst>
                              <p:par>
                                <p:cTn id="100" presetID="8" presetClass="entr" presetSubtype="16" fill="hold" grpId="0" nodeType="clickEffect">
                                  <p:stCondLst>
                                    <p:cond delay="0"/>
                                  </p:stCondLst>
                                  <p:childTnLst>
                                    <p:set>
                                      <p:cBhvr>
                                        <p:cTn id="101" dur="1" fill="hold">
                                          <p:stCondLst>
                                            <p:cond delay="0"/>
                                          </p:stCondLst>
                                        </p:cTn>
                                        <p:tgtEl>
                                          <p:spTgt spid="9292"/>
                                        </p:tgtEl>
                                        <p:attrNameLst>
                                          <p:attrName>style.visibility</p:attrName>
                                        </p:attrNameLst>
                                      </p:cBhvr>
                                      <p:to>
                                        <p:strVal val="visible"/>
                                      </p:to>
                                    </p:set>
                                    <p:animEffect transition="in" filter="diamond(in)">
                                      <p:cBhvr>
                                        <p:cTn id="102" dur="2000"/>
                                        <p:tgtEl>
                                          <p:spTgt spid="9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79" grpId="0"/>
      <p:bldP spid="9280" grpId="0"/>
      <p:bldP spid="9281" grpId="0"/>
      <p:bldP spid="9282" grpId="0"/>
      <p:bldP spid="9283" grpId="0"/>
      <p:bldP spid="9283" grpId="1"/>
      <p:bldP spid="9284" grpId="0"/>
      <p:bldP spid="9285" grpId="0"/>
      <p:bldP spid="9285" grpId="1"/>
      <p:bldP spid="9286" grpId="0"/>
      <p:bldP spid="9286" grpId="1"/>
      <p:bldP spid="9287" grpId="0"/>
      <p:bldP spid="9288" grpId="0"/>
      <p:bldP spid="9288" grpId="1"/>
      <p:bldP spid="9289" grpId="0"/>
      <p:bldP spid="9289" grpId="1"/>
      <p:bldP spid="9290" grpId="0"/>
      <p:bldP spid="9291" grpId="0"/>
      <p:bldP spid="929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nnnbn"/>
          <p:cNvPicPr>
            <a:picLocks noGrp="1" noChangeAspect="1" noChangeArrowheads="1"/>
          </p:cNvPicPr>
          <p:nvPr>
            <p:ph type="title"/>
          </p:nvPr>
        </p:nvPicPr>
        <p:blipFill>
          <a:blip r:embed="rId2" cstate="print">
            <a:lum bright="32000" contrast="32000"/>
          </a:blip>
          <a:stretch>
            <a:fillRect/>
          </a:stretch>
        </p:blipFill>
        <p:spPr>
          <a:xfrm>
            <a:off x="4454423" y="274638"/>
            <a:ext cx="1460703" cy="1143000"/>
          </a:xfrm>
          <a:noFill/>
          <a:ln/>
        </p:spPr>
      </p:pic>
      <p:sp>
        <p:nvSpPr>
          <p:cNvPr id="7170" name="Rectangle 2"/>
          <p:cNvSpPr>
            <a:spLocks noGrp="1" noChangeArrowheads="1"/>
          </p:cNvSpPr>
          <p:nvPr>
            <p:ph idx="1"/>
          </p:nvPr>
        </p:nvSpPr>
        <p:spPr/>
        <p:txBody>
          <a:bodyPr/>
          <a:lstStyle/>
          <a:p>
            <a:endParaRPr lang="en-US"/>
          </a:p>
        </p:txBody>
      </p:sp>
      <p:grpSp>
        <p:nvGrpSpPr>
          <p:cNvPr id="7173" name="Group 5"/>
          <p:cNvGrpSpPr>
            <a:grpSpLocks/>
          </p:cNvGrpSpPr>
          <p:nvPr/>
        </p:nvGrpSpPr>
        <p:grpSpPr bwMode="auto">
          <a:xfrm>
            <a:off x="381000" y="304800"/>
            <a:ext cx="1633538" cy="1143000"/>
            <a:chOff x="2379" y="480"/>
            <a:chExt cx="1029" cy="720"/>
          </a:xfrm>
        </p:grpSpPr>
        <p:pic>
          <p:nvPicPr>
            <p:cNvPr id="7174" name="Picture 6" descr="STAR"/>
            <p:cNvPicPr>
              <a:picLocks noChangeAspect="1" noChangeArrowheads="1" noCrop="1"/>
            </p:cNvPicPr>
            <p:nvPr/>
          </p:nvPicPr>
          <p:blipFill>
            <a:blip r:embed="rId3"/>
            <a:srcRect/>
            <a:stretch>
              <a:fillRect/>
            </a:stretch>
          </p:blipFill>
          <p:spPr bwMode="auto">
            <a:xfrm>
              <a:off x="3051" y="795"/>
              <a:ext cx="357" cy="357"/>
            </a:xfrm>
            <a:prstGeom prst="rect">
              <a:avLst/>
            </a:prstGeom>
            <a:noFill/>
          </p:spPr>
        </p:pic>
        <p:pic>
          <p:nvPicPr>
            <p:cNvPr id="7175" name="Picture 7" descr="STAR"/>
            <p:cNvPicPr>
              <a:picLocks noChangeAspect="1" noChangeArrowheads="1" noCrop="1"/>
            </p:cNvPicPr>
            <p:nvPr/>
          </p:nvPicPr>
          <p:blipFill>
            <a:blip r:embed="rId3"/>
            <a:srcRect/>
            <a:stretch>
              <a:fillRect/>
            </a:stretch>
          </p:blipFill>
          <p:spPr bwMode="auto">
            <a:xfrm>
              <a:off x="2688" y="480"/>
              <a:ext cx="357" cy="357"/>
            </a:xfrm>
            <a:prstGeom prst="rect">
              <a:avLst/>
            </a:prstGeom>
            <a:noFill/>
          </p:spPr>
        </p:pic>
        <p:pic>
          <p:nvPicPr>
            <p:cNvPr id="7176" name="Picture 8" descr="STAR"/>
            <p:cNvPicPr>
              <a:picLocks noChangeAspect="1" noChangeArrowheads="1" noCrop="1"/>
            </p:cNvPicPr>
            <p:nvPr/>
          </p:nvPicPr>
          <p:blipFill>
            <a:blip r:embed="rId3"/>
            <a:srcRect/>
            <a:stretch>
              <a:fillRect/>
            </a:stretch>
          </p:blipFill>
          <p:spPr bwMode="auto">
            <a:xfrm>
              <a:off x="2379" y="843"/>
              <a:ext cx="357" cy="357"/>
            </a:xfrm>
            <a:prstGeom prst="rect">
              <a:avLst/>
            </a:prstGeom>
            <a:noFill/>
          </p:spPr>
        </p:pic>
      </p:grpSp>
      <p:grpSp>
        <p:nvGrpSpPr>
          <p:cNvPr id="7177" name="Group 9"/>
          <p:cNvGrpSpPr>
            <a:grpSpLocks/>
          </p:cNvGrpSpPr>
          <p:nvPr/>
        </p:nvGrpSpPr>
        <p:grpSpPr bwMode="auto">
          <a:xfrm>
            <a:off x="7391400" y="228600"/>
            <a:ext cx="1633538" cy="1143000"/>
            <a:chOff x="2379" y="480"/>
            <a:chExt cx="1029" cy="720"/>
          </a:xfrm>
        </p:grpSpPr>
        <p:pic>
          <p:nvPicPr>
            <p:cNvPr id="7178" name="Picture 10" descr="STAR"/>
            <p:cNvPicPr>
              <a:picLocks noChangeAspect="1" noChangeArrowheads="1" noCrop="1"/>
            </p:cNvPicPr>
            <p:nvPr/>
          </p:nvPicPr>
          <p:blipFill>
            <a:blip r:embed="rId3"/>
            <a:srcRect/>
            <a:stretch>
              <a:fillRect/>
            </a:stretch>
          </p:blipFill>
          <p:spPr bwMode="auto">
            <a:xfrm>
              <a:off x="3051" y="795"/>
              <a:ext cx="357" cy="357"/>
            </a:xfrm>
            <a:prstGeom prst="rect">
              <a:avLst/>
            </a:prstGeom>
            <a:noFill/>
          </p:spPr>
        </p:pic>
        <p:pic>
          <p:nvPicPr>
            <p:cNvPr id="7179" name="Picture 11" descr="STAR"/>
            <p:cNvPicPr>
              <a:picLocks noChangeAspect="1" noChangeArrowheads="1" noCrop="1"/>
            </p:cNvPicPr>
            <p:nvPr/>
          </p:nvPicPr>
          <p:blipFill>
            <a:blip r:embed="rId3"/>
            <a:srcRect/>
            <a:stretch>
              <a:fillRect/>
            </a:stretch>
          </p:blipFill>
          <p:spPr bwMode="auto">
            <a:xfrm>
              <a:off x="2688" y="480"/>
              <a:ext cx="357" cy="357"/>
            </a:xfrm>
            <a:prstGeom prst="rect">
              <a:avLst/>
            </a:prstGeom>
            <a:noFill/>
          </p:spPr>
        </p:pic>
        <p:pic>
          <p:nvPicPr>
            <p:cNvPr id="7180" name="Picture 12" descr="STAR"/>
            <p:cNvPicPr>
              <a:picLocks noChangeAspect="1" noChangeArrowheads="1" noCrop="1"/>
            </p:cNvPicPr>
            <p:nvPr/>
          </p:nvPicPr>
          <p:blipFill>
            <a:blip r:embed="rId3"/>
            <a:srcRect/>
            <a:stretch>
              <a:fillRect/>
            </a:stretch>
          </p:blipFill>
          <p:spPr bwMode="auto">
            <a:xfrm>
              <a:off x="2379" y="843"/>
              <a:ext cx="357" cy="357"/>
            </a:xfrm>
            <a:prstGeom prst="rect">
              <a:avLst/>
            </a:prstGeom>
            <a:noFill/>
          </p:spPr>
        </p:pic>
      </p:grpSp>
      <p:grpSp>
        <p:nvGrpSpPr>
          <p:cNvPr id="7181" name="Group 13"/>
          <p:cNvGrpSpPr>
            <a:grpSpLocks/>
          </p:cNvGrpSpPr>
          <p:nvPr/>
        </p:nvGrpSpPr>
        <p:grpSpPr bwMode="auto">
          <a:xfrm>
            <a:off x="304800" y="4648200"/>
            <a:ext cx="1633538" cy="1143000"/>
            <a:chOff x="2379" y="480"/>
            <a:chExt cx="1029" cy="720"/>
          </a:xfrm>
        </p:grpSpPr>
        <p:pic>
          <p:nvPicPr>
            <p:cNvPr id="7182" name="Picture 14" descr="STAR"/>
            <p:cNvPicPr>
              <a:picLocks noChangeAspect="1" noChangeArrowheads="1" noCrop="1"/>
            </p:cNvPicPr>
            <p:nvPr/>
          </p:nvPicPr>
          <p:blipFill>
            <a:blip r:embed="rId3"/>
            <a:srcRect/>
            <a:stretch>
              <a:fillRect/>
            </a:stretch>
          </p:blipFill>
          <p:spPr bwMode="auto">
            <a:xfrm>
              <a:off x="3051" y="795"/>
              <a:ext cx="357" cy="357"/>
            </a:xfrm>
            <a:prstGeom prst="rect">
              <a:avLst/>
            </a:prstGeom>
            <a:noFill/>
          </p:spPr>
        </p:pic>
        <p:pic>
          <p:nvPicPr>
            <p:cNvPr id="7183" name="Picture 15" descr="STAR"/>
            <p:cNvPicPr>
              <a:picLocks noChangeAspect="1" noChangeArrowheads="1" noCrop="1"/>
            </p:cNvPicPr>
            <p:nvPr/>
          </p:nvPicPr>
          <p:blipFill>
            <a:blip r:embed="rId3"/>
            <a:srcRect/>
            <a:stretch>
              <a:fillRect/>
            </a:stretch>
          </p:blipFill>
          <p:spPr bwMode="auto">
            <a:xfrm>
              <a:off x="2688" y="480"/>
              <a:ext cx="357" cy="357"/>
            </a:xfrm>
            <a:prstGeom prst="rect">
              <a:avLst/>
            </a:prstGeom>
            <a:noFill/>
          </p:spPr>
        </p:pic>
        <p:pic>
          <p:nvPicPr>
            <p:cNvPr id="7184" name="Picture 16" descr="STAR"/>
            <p:cNvPicPr>
              <a:picLocks noChangeAspect="1" noChangeArrowheads="1" noCrop="1"/>
            </p:cNvPicPr>
            <p:nvPr/>
          </p:nvPicPr>
          <p:blipFill>
            <a:blip r:embed="rId3"/>
            <a:srcRect/>
            <a:stretch>
              <a:fillRect/>
            </a:stretch>
          </p:blipFill>
          <p:spPr bwMode="auto">
            <a:xfrm>
              <a:off x="2379" y="843"/>
              <a:ext cx="357" cy="357"/>
            </a:xfrm>
            <a:prstGeom prst="rect">
              <a:avLst/>
            </a:prstGeom>
            <a:noFill/>
          </p:spPr>
        </p:pic>
      </p:grpSp>
      <p:pic>
        <p:nvPicPr>
          <p:cNvPr id="7185" name="Picture 17" descr="sun14[1]"/>
          <p:cNvPicPr>
            <a:picLocks noChangeAspect="1" noChangeArrowheads="1" noCrop="1"/>
          </p:cNvPicPr>
          <p:nvPr/>
        </p:nvPicPr>
        <p:blipFill>
          <a:blip r:embed="rId4"/>
          <a:srcRect/>
          <a:stretch>
            <a:fillRect/>
          </a:stretch>
        </p:blipFill>
        <p:spPr bwMode="auto">
          <a:xfrm>
            <a:off x="-228600" y="0"/>
            <a:ext cx="1781175" cy="1543050"/>
          </a:xfrm>
          <a:prstGeom prst="rect">
            <a:avLst/>
          </a:prstGeom>
          <a:noFill/>
        </p:spPr>
      </p:pic>
      <p:pic>
        <p:nvPicPr>
          <p:cNvPr id="7186" name="Picture 18" descr="BELLS1"/>
          <p:cNvPicPr>
            <a:picLocks noChangeAspect="1" noChangeArrowheads="1" noCrop="1"/>
          </p:cNvPicPr>
          <p:nvPr/>
        </p:nvPicPr>
        <p:blipFill>
          <a:blip r:embed="rId5"/>
          <a:srcRect/>
          <a:stretch>
            <a:fillRect/>
          </a:stretch>
        </p:blipFill>
        <p:spPr bwMode="auto">
          <a:xfrm>
            <a:off x="6867525" y="4724400"/>
            <a:ext cx="1362075" cy="1662113"/>
          </a:xfrm>
          <a:prstGeom prst="rect">
            <a:avLst/>
          </a:prstGeom>
          <a:noFill/>
        </p:spPr>
      </p:pic>
      <p:pic>
        <p:nvPicPr>
          <p:cNvPr id="7187" name="Picture 19" descr="GOLDSTAR"/>
          <p:cNvPicPr>
            <a:picLocks noChangeAspect="1" noChangeArrowheads="1" noCrop="1"/>
          </p:cNvPicPr>
          <p:nvPr/>
        </p:nvPicPr>
        <p:blipFill>
          <a:blip r:embed="rId6"/>
          <a:srcRect/>
          <a:stretch>
            <a:fillRect/>
          </a:stretch>
        </p:blipFill>
        <p:spPr bwMode="auto">
          <a:xfrm>
            <a:off x="457200" y="5257800"/>
            <a:ext cx="1147763" cy="1057275"/>
          </a:xfrm>
          <a:prstGeom prst="rect">
            <a:avLst/>
          </a:prstGeom>
          <a:noFill/>
        </p:spPr>
      </p:pic>
      <p:sp>
        <p:nvSpPr>
          <p:cNvPr id="7188" name="Text Box 20"/>
          <p:cNvSpPr txBox="1">
            <a:spLocks noChangeArrowheads="1"/>
          </p:cNvSpPr>
          <p:nvPr/>
        </p:nvSpPr>
        <p:spPr bwMode="auto">
          <a:xfrm>
            <a:off x="3810000" y="381000"/>
            <a:ext cx="1752600" cy="519113"/>
          </a:xfrm>
          <a:prstGeom prst="rect">
            <a:avLst/>
          </a:prstGeom>
          <a:noFill/>
          <a:ln w="9525">
            <a:noFill/>
            <a:miter lim="800000"/>
            <a:headEnd/>
            <a:tailEnd/>
          </a:ln>
          <a:effectLst/>
        </p:spPr>
        <p:txBody>
          <a:bodyPr>
            <a:spAutoFit/>
          </a:bodyPr>
          <a:lstStyle/>
          <a:p>
            <a:pPr algn="ctr">
              <a:spcBef>
                <a:spcPct val="50000"/>
              </a:spcBef>
            </a:pPr>
            <a:r>
              <a:rPr lang="en-US" sz="2800" b="1">
                <a:solidFill>
                  <a:schemeClr val="accent2"/>
                </a:solidFill>
              </a:rPr>
              <a:t>Bài giải</a:t>
            </a:r>
          </a:p>
        </p:txBody>
      </p:sp>
      <p:sp>
        <p:nvSpPr>
          <p:cNvPr id="7191" name="Text Box 23"/>
          <p:cNvSpPr txBox="1">
            <a:spLocks noChangeArrowheads="1"/>
          </p:cNvSpPr>
          <p:nvPr/>
        </p:nvSpPr>
        <p:spPr bwMode="auto">
          <a:xfrm>
            <a:off x="1066800" y="990600"/>
            <a:ext cx="7620000" cy="4452938"/>
          </a:xfrm>
          <a:prstGeom prst="rect">
            <a:avLst/>
          </a:prstGeom>
          <a:noFill/>
          <a:ln w="9525">
            <a:noFill/>
            <a:miter lim="800000"/>
            <a:headEnd/>
            <a:tailEnd/>
          </a:ln>
          <a:effectLst/>
        </p:spPr>
        <p:txBody>
          <a:bodyPr>
            <a:spAutoFit/>
          </a:bodyPr>
          <a:lstStyle/>
          <a:p>
            <a:pPr>
              <a:spcBef>
                <a:spcPct val="50000"/>
              </a:spcBef>
            </a:pPr>
            <a:r>
              <a:rPr lang="en-US" sz="2200" b="1">
                <a:solidFill>
                  <a:schemeClr val="accent2"/>
                </a:solidFill>
              </a:rPr>
              <a:t>  Số mét vải tuần sau cửa hàng bán được là:</a:t>
            </a:r>
          </a:p>
          <a:p>
            <a:pPr>
              <a:spcBef>
                <a:spcPct val="50000"/>
              </a:spcBef>
            </a:pPr>
            <a:r>
              <a:rPr lang="en-US" sz="2200" b="1">
                <a:solidFill>
                  <a:schemeClr val="accent2"/>
                </a:solidFill>
              </a:rPr>
              <a:t>                    319 + 76 = 395 (m)</a:t>
            </a:r>
          </a:p>
          <a:p>
            <a:pPr>
              <a:spcBef>
                <a:spcPct val="50000"/>
              </a:spcBef>
            </a:pPr>
            <a:r>
              <a:rPr lang="en-US" sz="2200" b="1">
                <a:solidFill>
                  <a:schemeClr val="accent2"/>
                </a:solidFill>
              </a:rPr>
              <a:t>  Số mét vải cả hai tuần cửa hàng bán được là:</a:t>
            </a:r>
          </a:p>
          <a:p>
            <a:pPr>
              <a:spcBef>
                <a:spcPct val="50000"/>
              </a:spcBef>
            </a:pPr>
            <a:r>
              <a:rPr lang="en-US" sz="2200" b="1">
                <a:solidFill>
                  <a:schemeClr val="accent2"/>
                </a:solidFill>
              </a:rPr>
              <a:t>                    319 + 714 = 714(m)</a:t>
            </a:r>
          </a:p>
          <a:p>
            <a:pPr>
              <a:spcBef>
                <a:spcPct val="50000"/>
              </a:spcBef>
            </a:pPr>
            <a:r>
              <a:rPr lang="en-US" sz="2200" b="1">
                <a:solidFill>
                  <a:schemeClr val="accent2"/>
                </a:solidFill>
              </a:rPr>
              <a:t>  Số ngày cả hai tuần là: </a:t>
            </a:r>
          </a:p>
          <a:p>
            <a:pPr>
              <a:spcBef>
                <a:spcPct val="50000"/>
              </a:spcBef>
            </a:pPr>
            <a:r>
              <a:rPr lang="en-US" sz="2200" b="1">
                <a:solidFill>
                  <a:schemeClr val="accent2"/>
                </a:solidFill>
              </a:rPr>
              <a:t>                     7 x 2 = 14( ngày)</a:t>
            </a:r>
          </a:p>
          <a:p>
            <a:pPr>
              <a:spcBef>
                <a:spcPct val="50000"/>
              </a:spcBef>
            </a:pPr>
            <a:r>
              <a:rPr lang="en-US" sz="2200" b="1">
                <a:solidFill>
                  <a:schemeClr val="accent2"/>
                </a:solidFill>
              </a:rPr>
              <a:t>  Trung bình mỗi ngày cửa hàng bán được là:</a:t>
            </a:r>
          </a:p>
          <a:p>
            <a:pPr>
              <a:spcBef>
                <a:spcPct val="50000"/>
              </a:spcBef>
            </a:pPr>
            <a:r>
              <a:rPr lang="en-US" sz="2200" b="1">
                <a:solidFill>
                  <a:schemeClr val="accent2"/>
                </a:solidFill>
              </a:rPr>
              <a:t>                     714 : 14 = 51(m )</a:t>
            </a:r>
          </a:p>
          <a:p>
            <a:pPr>
              <a:spcBef>
                <a:spcPct val="50000"/>
              </a:spcBef>
            </a:pPr>
            <a:r>
              <a:rPr lang="en-US" sz="2200" b="1">
                <a:solidFill>
                  <a:schemeClr val="accent2"/>
                </a:solidFill>
              </a:rPr>
              <a:t>                                                   Đáp số: 51m vải</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2" name="AutoShape 42"/>
          <p:cNvSpPr>
            <a:spLocks noChangeArrowheads="1"/>
          </p:cNvSpPr>
          <p:nvPr/>
        </p:nvSpPr>
        <p:spPr bwMode="auto">
          <a:xfrm>
            <a:off x="304800" y="2209800"/>
            <a:ext cx="8382000" cy="4090988"/>
          </a:xfrm>
          <a:prstGeom prst="roundRect">
            <a:avLst>
              <a:gd name="adj" fmla="val 5005"/>
            </a:avLst>
          </a:prstGeom>
          <a:noFill/>
          <a:ln w="38100">
            <a:solidFill>
              <a:schemeClr val="folHlink"/>
            </a:solidFill>
            <a:round/>
            <a:headEnd/>
            <a:tailEnd/>
          </a:ln>
          <a:effectLst/>
        </p:spPr>
        <p:txBody>
          <a:bodyPr wrap="none" anchor="ctr"/>
          <a:lstStyle/>
          <a:p>
            <a:endParaRPr lang="en-US"/>
          </a:p>
        </p:txBody>
      </p:sp>
      <p:sp>
        <p:nvSpPr>
          <p:cNvPr id="10287" name="Text Box 47"/>
          <p:cNvSpPr txBox="1">
            <a:spLocks noChangeArrowheads="1"/>
          </p:cNvSpPr>
          <p:nvPr/>
        </p:nvSpPr>
        <p:spPr bwMode="auto">
          <a:xfrm>
            <a:off x="0" y="1219200"/>
            <a:ext cx="9144000" cy="579438"/>
          </a:xfrm>
          <a:prstGeom prst="rect">
            <a:avLst/>
          </a:prstGeom>
          <a:noFill/>
          <a:ln w="9525">
            <a:noFill/>
            <a:miter lim="800000"/>
            <a:headEnd/>
            <a:tailEnd/>
          </a:ln>
          <a:effectLst/>
        </p:spPr>
        <p:txBody>
          <a:bodyPr>
            <a:spAutoFit/>
          </a:bodyPr>
          <a:lstStyle/>
          <a:p>
            <a:pPr algn="ctr">
              <a:spcBef>
                <a:spcPct val="50000"/>
              </a:spcBef>
            </a:pPr>
            <a:r>
              <a:rPr lang="en-US" sz="3200" b="1">
                <a:solidFill>
                  <a:srgbClr val="660066"/>
                </a:solidFill>
                <a:latin typeface="VNI-Times" pitchFamily="2" charset="0"/>
              </a:rPr>
              <a:t>OÂn taäp veà caùc pheùp tính vôùi soá töï nhieân(tieáp theo)</a:t>
            </a:r>
          </a:p>
        </p:txBody>
      </p:sp>
      <p:sp>
        <p:nvSpPr>
          <p:cNvPr id="10288" name="Text Box 48"/>
          <p:cNvSpPr txBox="1">
            <a:spLocks noChangeArrowheads="1"/>
          </p:cNvSpPr>
          <p:nvPr/>
        </p:nvSpPr>
        <p:spPr bwMode="auto">
          <a:xfrm>
            <a:off x="3657600" y="2362200"/>
            <a:ext cx="1371600" cy="457200"/>
          </a:xfrm>
          <a:prstGeom prst="rect">
            <a:avLst/>
          </a:prstGeom>
          <a:noFill/>
          <a:ln w="9525">
            <a:noFill/>
            <a:miter lim="800000"/>
            <a:headEnd/>
            <a:tailEnd/>
          </a:ln>
          <a:effectLst/>
        </p:spPr>
        <p:txBody>
          <a:bodyPr>
            <a:spAutoFit/>
          </a:bodyPr>
          <a:lstStyle/>
          <a:p>
            <a:pPr algn="ctr">
              <a:spcBef>
                <a:spcPct val="50000"/>
              </a:spcBef>
            </a:pPr>
            <a:r>
              <a:rPr lang="en-US" sz="2400" b="1">
                <a:solidFill>
                  <a:srgbClr val="336600"/>
                </a:solidFill>
              </a:rPr>
              <a:t>Bài giải</a:t>
            </a:r>
          </a:p>
        </p:txBody>
      </p:sp>
      <p:sp>
        <p:nvSpPr>
          <p:cNvPr id="10290" name="Text Box 50"/>
          <p:cNvSpPr txBox="1">
            <a:spLocks noChangeArrowheads="1"/>
          </p:cNvSpPr>
          <p:nvPr/>
        </p:nvSpPr>
        <p:spPr bwMode="auto">
          <a:xfrm>
            <a:off x="762000" y="2971800"/>
            <a:ext cx="7239000" cy="2647950"/>
          </a:xfrm>
          <a:prstGeom prst="rect">
            <a:avLst/>
          </a:prstGeom>
          <a:noFill/>
          <a:ln w="9525">
            <a:noFill/>
            <a:miter lim="800000"/>
            <a:headEnd/>
            <a:tailEnd/>
          </a:ln>
          <a:effectLst/>
        </p:spPr>
        <p:txBody>
          <a:bodyPr>
            <a:spAutoFit/>
          </a:bodyPr>
          <a:lstStyle/>
          <a:p>
            <a:pPr algn="ctr">
              <a:spcBef>
                <a:spcPct val="50000"/>
              </a:spcBef>
            </a:pPr>
            <a:r>
              <a:rPr lang="en-US" sz="2400" b="1">
                <a:solidFill>
                  <a:srgbClr val="336600"/>
                </a:solidFill>
              </a:rPr>
              <a:t>Số mét vải tuần sau bán được là:</a:t>
            </a:r>
          </a:p>
          <a:p>
            <a:pPr algn="ctr">
              <a:spcBef>
                <a:spcPct val="50000"/>
              </a:spcBef>
            </a:pPr>
            <a:r>
              <a:rPr lang="en-US" sz="2400" b="1">
                <a:solidFill>
                  <a:srgbClr val="336600"/>
                </a:solidFill>
              </a:rPr>
              <a:t>319 + 76 = 395(m)</a:t>
            </a:r>
          </a:p>
          <a:p>
            <a:pPr algn="ctr">
              <a:spcBef>
                <a:spcPct val="50000"/>
              </a:spcBef>
            </a:pPr>
            <a:r>
              <a:rPr lang="en-US" sz="2400" b="1">
                <a:solidFill>
                  <a:srgbClr val="336600"/>
                </a:solidFill>
              </a:rPr>
              <a:t>Trung bình mỗi ngày bán được là:</a:t>
            </a:r>
          </a:p>
          <a:p>
            <a:pPr algn="ctr">
              <a:spcBef>
                <a:spcPct val="50000"/>
              </a:spcBef>
            </a:pPr>
            <a:r>
              <a:rPr lang="en-US" sz="2400" b="1">
                <a:solidFill>
                  <a:srgbClr val="336600"/>
                </a:solidFill>
              </a:rPr>
              <a:t>(319 + 395) : ( 7 x 2) = 51(m)</a:t>
            </a:r>
          </a:p>
          <a:p>
            <a:pPr algn="ctr">
              <a:spcBef>
                <a:spcPct val="50000"/>
              </a:spcBef>
            </a:pPr>
            <a:r>
              <a:rPr lang="en-US" sz="2400" b="1">
                <a:solidFill>
                  <a:srgbClr val="336600"/>
                </a:solidFill>
              </a:rPr>
              <a:t>                                                         Đáp số: 51m </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19" name="Text Box 35"/>
          <p:cNvSpPr txBox="1">
            <a:spLocks noChangeArrowheads="1"/>
          </p:cNvSpPr>
          <p:nvPr/>
        </p:nvSpPr>
        <p:spPr bwMode="auto">
          <a:xfrm>
            <a:off x="304800" y="1295400"/>
            <a:ext cx="8382000" cy="519113"/>
          </a:xfrm>
          <a:prstGeom prst="rect">
            <a:avLst/>
          </a:prstGeom>
          <a:noFill/>
          <a:ln w="9525">
            <a:noFill/>
            <a:miter lim="800000"/>
            <a:headEnd/>
            <a:tailEnd/>
          </a:ln>
          <a:effectLst/>
        </p:spPr>
        <p:txBody>
          <a:bodyPr>
            <a:spAutoFit/>
          </a:bodyPr>
          <a:lstStyle/>
          <a:p>
            <a:pPr algn="ctr">
              <a:spcBef>
                <a:spcPct val="50000"/>
              </a:spcBef>
            </a:pPr>
            <a:r>
              <a:rPr lang="en-US" sz="2800" b="1">
                <a:solidFill>
                  <a:srgbClr val="660066"/>
                </a:solidFill>
                <a:latin typeface="VNI-Times" pitchFamily="2" charset="0"/>
              </a:rPr>
              <a:t>OÂn taäp veà caùc pheùp tính vôùi soá töï nhieân(tieáp theo)</a:t>
            </a:r>
          </a:p>
        </p:txBody>
      </p:sp>
      <p:sp>
        <p:nvSpPr>
          <p:cNvPr id="16420" name="Text Box 36"/>
          <p:cNvSpPr txBox="1">
            <a:spLocks noChangeArrowheads="1"/>
          </p:cNvSpPr>
          <p:nvPr/>
        </p:nvSpPr>
        <p:spPr bwMode="auto">
          <a:xfrm>
            <a:off x="1524000" y="1981200"/>
            <a:ext cx="6477000" cy="519113"/>
          </a:xfrm>
          <a:prstGeom prst="rect">
            <a:avLst/>
          </a:prstGeom>
          <a:noFill/>
          <a:ln w="9525">
            <a:noFill/>
            <a:miter lim="800000"/>
            <a:headEnd/>
            <a:tailEnd/>
          </a:ln>
          <a:effectLst/>
        </p:spPr>
        <p:txBody>
          <a:bodyPr>
            <a:spAutoFit/>
          </a:bodyPr>
          <a:lstStyle/>
          <a:p>
            <a:pPr algn="ctr">
              <a:spcBef>
                <a:spcPct val="50000"/>
              </a:spcBef>
            </a:pPr>
            <a:r>
              <a:rPr lang="en-US" sz="2800" b="1"/>
              <a:t>Kết quả của phép tính 215 x 26 = ? là</a:t>
            </a:r>
          </a:p>
        </p:txBody>
      </p:sp>
      <p:sp>
        <p:nvSpPr>
          <p:cNvPr id="16423" name="Text Box 39"/>
          <p:cNvSpPr txBox="1">
            <a:spLocks noChangeArrowheads="1"/>
          </p:cNvSpPr>
          <p:nvPr/>
        </p:nvSpPr>
        <p:spPr bwMode="auto">
          <a:xfrm>
            <a:off x="2362200" y="5562600"/>
            <a:ext cx="2438400" cy="519113"/>
          </a:xfrm>
          <a:prstGeom prst="rect">
            <a:avLst/>
          </a:prstGeom>
          <a:noFill/>
          <a:ln w="9525">
            <a:noFill/>
            <a:miter lim="800000"/>
            <a:headEnd/>
            <a:tailEnd/>
          </a:ln>
          <a:effectLst/>
        </p:spPr>
        <p:txBody>
          <a:bodyPr>
            <a:spAutoFit/>
          </a:bodyPr>
          <a:lstStyle/>
          <a:p>
            <a:pPr>
              <a:spcBef>
                <a:spcPct val="50000"/>
              </a:spcBef>
            </a:pPr>
            <a:r>
              <a:rPr lang="en-US" sz="2800" b="1"/>
              <a:t>c.5690 </a:t>
            </a:r>
          </a:p>
        </p:txBody>
      </p:sp>
      <p:sp>
        <p:nvSpPr>
          <p:cNvPr id="16424" name="AutoShape 40"/>
          <p:cNvSpPr>
            <a:spLocks noChangeArrowheads="1"/>
          </p:cNvSpPr>
          <p:nvPr/>
        </p:nvSpPr>
        <p:spPr bwMode="auto">
          <a:xfrm>
            <a:off x="2133600" y="3886200"/>
            <a:ext cx="1447800" cy="990600"/>
          </a:xfrm>
          <a:prstGeom prst="smileyFace">
            <a:avLst>
              <a:gd name="adj" fmla="val 4653"/>
            </a:avLst>
          </a:prstGeom>
          <a:solidFill>
            <a:srgbClr val="FFFF00"/>
          </a:solidFill>
          <a:ln w="9525">
            <a:solidFill>
              <a:schemeClr val="hlink"/>
            </a:solidFill>
            <a:round/>
            <a:headEnd/>
            <a:tailEnd/>
          </a:ln>
          <a:effectLst/>
        </p:spPr>
        <p:txBody>
          <a:bodyPr wrap="none" anchor="ctr"/>
          <a:lstStyle/>
          <a:p>
            <a:endParaRPr lang="en-US"/>
          </a:p>
        </p:txBody>
      </p:sp>
      <p:sp>
        <p:nvSpPr>
          <p:cNvPr id="16421" name="Text Box 37"/>
          <p:cNvSpPr txBox="1">
            <a:spLocks noChangeArrowheads="1"/>
          </p:cNvSpPr>
          <p:nvPr/>
        </p:nvSpPr>
        <p:spPr bwMode="auto">
          <a:xfrm>
            <a:off x="2362200" y="2819400"/>
            <a:ext cx="2438400" cy="519113"/>
          </a:xfrm>
          <a:prstGeom prst="rect">
            <a:avLst/>
          </a:prstGeom>
          <a:noFill/>
          <a:ln w="9525">
            <a:noFill/>
            <a:miter lim="800000"/>
            <a:headEnd/>
            <a:tailEnd/>
          </a:ln>
          <a:effectLst/>
        </p:spPr>
        <p:txBody>
          <a:bodyPr>
            <a:spAutoFit/>
          </a:bodyPr>
          <a:lstStyle/>
          <a:p>
            <a:pPr>
              <a:spcBef>
                <a:spcPct val="50000"/>
              </a:spcBef>
            </a:pPr>
            <a:r>
              <a:rPr lang="en-US" sz="2800" b="1"/>
              <a:t>a.5593 </a:t>
            </a:r>
          </a:p>
        </p:txBody>
      </p:sp>
      <p:sp>
        <p:nvSpPr>
          <p:cNvPr id="16422" name="Text Box 38"/>
          <p:cNvSpPr txBox="1">
            <a:spLocks noChangeArrowheads="1"/>
          </p:cNvSpPr>
          <p:nvPr/>
        </p:nvSpPr>
        <p:spPr bwMode="auto">
          <a:xfrm>
            <a:off x="2362200" y="4114800"/>
            <a:ext cx="2438400" cy="519113"/>
          </a:xfrm>
          <a:prstGeom prst="rect">
            <a:avLst/>
          </a:prstGeom>
          <a:noFill/>
          <a:ln w="9525">
            <a:noFill/>
            <a:miter lim="800000"/>
            <a:headEnd/>
            <a:tailEnd/>
          </a:ln>
          <a:effectLst/>
        </p:spPr>
        <p:txBody>
          <a:bodyPr>
            <a:spAutoFit/>
          </a:bodyPr>
          <a:lstStyle/>
          <a:p>
            <a:pPr>
              <a:spcBef>
                <a:spcPct val="50000"/>
              </a:spcBef>
            </a:pPr>
            <a:r>
              <a:rPr lang="en-US" sz="2800" b="1"/>
              <a:t>b.5590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6424"/>
                                        </p:tgtEl>
                                        <p:attrNameLst>
                                          <p:attrName>style.visibility</p:attrName>
                                        </p:attrNameLst>
                                      </p:cBhvr>
                                      <p:to>
                                        <p:strVal val="visible"/>
                                      </p:to>
                                    </p:set>
                                    <p:anim calcmode="lin" valueType="num">
                                      <p:cBhvr>
                                        <p:cTn id="7" dur="500" decel="50000" fill="hold">
                                          <p:stCondLst>
                                            <p:cond delay="0"/>
                                          </p:stCondLst>
                                        </p:cTn>
                                        <p:tgtEl>
                                          <p:spTgt spid="1642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642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6424"/>
                                        </p:tgtEl>
                                        <p:attrNameLst>
                                          <p:attrName>ppt_w</p:attrName>
                                        </p:attrNameLst>
                                      </p:cBhvr>
                                      <p:tavLst>
                                        <p:tav tm="0">
                                          <p:val>
                                            <p:strVal val="#ppt_w*.05"/>
                                          </p:val>
                                        </p:tav>
                                        <p:tav tm="100000">
                                          <p:val>
                                            <p:strVal val="#ppt_w"/>
                                          </p:val>
                                        </p:tav>
                                      </p:tavLst>
                                    </p:anim>
                                    <p:anim calcmode="lin" valueType="num">
                                      <p:cBhvr>
                                        <p:cTn id="10" dur="1000" fill="hold"/>
                                        <p:tgtEl>
                                          <p:spTgt spid="1642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642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642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642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6424"/>
                                        </p:tgtEl>
                                      </p:cBhvr>
                                    </p:animEffect>
                                  </p:childTnLst>
                                  <p:subTnLst>
                                    <p:audio>
                                      <p:cMediaNode>
                                        <p:cTn display="0" masterRel="sameClick">
                                          <p:stCondLst>
                                            <p:cond evt="begin" delay="0">
                                              <p:tn val="5"/>
                                            </p:cond>
                                          </p:stCondLst>
                                          <p:endCondLst>
                                            <p:cond evt="onStopAudio" delay="0">
                                              <p:tgtEl>
                                                <p:sldTgt/>
                                              </p:tgtEl>
                                            </p:cond>
                                          </p:endCondLst>
                                        </p:cTn>
                                        <p:tgtEl>
                                          <p:sndTgt r:embed="rId2" name="applause.wav" builtIn="1"/>
                                        </p:tgtEl>
                                      </p:cMediaNode>
                                    </p:audio>
                                  </p:subTnLst>
                                </p:cTn>
                              </p:par>
                            </p:childTnLst>
                          </p:cTn>
                        </p:par>
                        <p:par>
                          <p:cTn id="15" fill="hold">
                            <p:stCondLst>
                              <p:cond delay="1000"/>
                            </p:stCondLst>
                            <p:childTnLst>
                              <p:par>
                                <p:cTn id="16" presetID="26" presetClass="emph" presetSubtype="0" repeatCount="5000" fill="hold" grpId="1" nodeType="afterEffect">
                                  <p:stCondLst>
                                    <p:cond delay="0"/>
                                  </p:stCondLst>
                                  <p:childTnLst>
                                    <p:animEffect transition="out" filter="fade">
                                      <p:cBhvr>
                                        <p:cTn id="17" dur="500" tmFilter="0, 0; .2, .5; .8, .5; 1, 0"/>
                                        <p:tgtEl>
                                          <p:spTgt spid="16424"/>
                                        </p:tgtEl>
                                      </p:cBhvr>
                                    </p:animEffect>
                                    <p:animScale>
                                      <p:cBhvr>
                                        <p:cTn id="18" dur="250" autoRev="1" fill="hold"/>
                                        <p:tgtEl>
                                          <p:spTgt spid="16424"/>
                                        </p:tgtEl>
                                      </p:cBhvr>
                                      <p:by x="105000" y="105000"/>
                                    </p:animScale>
                                  </p:childTnLst>
                                  <p:subTnLst>
                                    <p:audio>
                                      <p:cMediaNode>
                                        <p:cTn display="0" masterRel="sameClick">
                                          <p:stCondLst>
                                            <p:cond evt="begin" delay="0">
                                              <p:tn val="16"/>
                                            </p:cond>
                                          </p:stCondLst>
                                          <p:endCondLst>
                                            <p:cond evt="onStopAudio" delay="0">
                                              <p:tgtEl>
                                                <p:sldTgt/>
                                              </p:tgtEl>
                                            </p:cond>
                                          </p:endCondLst>
                                        </p:cTn>
                                        <p:tgtEl>
                                          <p:sndTgt r:embed="rId2" name="applaus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24" grpId="0" animBg="1"/>
      <p:bldP spid="16424"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61" name="Text Box 49"/>
          <p:cNvSpPr txBox="1">
            <a:spLocks noChangeArrowheads="1"/>
          </p:cNvSpPr>
          <p:nvPr/>
        </p:nvSpPr>
        <p:spPr bwMode="auto">
          <a:xfrm>
            <a:off x="0" y="990600"/>
            <a:ext cx="9144000" cy="519113"/>
          </a:xfrm>
          <a:prstGeom prst="rect">
            <a:avLst/>
          </a:prstGeom>
          <a:noFill/>
          <a:ln w="9525">
            <a:noFill/>
            <a:miter lim="800000"/>
            <a:headEnd/>
            <a:tailEnd/>
          </a:ln>
          <a:effectLst/>
        </p:spPr>
        <p:txBody>
          <a:bodyPr>
            <a:spAutoFit/>
          </a:bodyPr>
          <a:lstStyle/>
          <a:p>
            <a:pPr algn="ctr">
              <a:spcBef>
                <a:spcPct val="50000"/>
              </a:spcBef>
            </a:pPr>
            <a:r>
              <a:rPr lang="en-US" sz="2800" b="1">
                <a:solidFill>
                  <a:srgbClr val="660066"/>
                </a:solidFill>
                <a:latin typeface="VNI-Times" pitchFamily="2" charset="0"/>
              </a:rPr>
              <a:t>OÂn taäp veà caùc pheùp tính vôùi soá töï nhieân (tieáp theo)</a:t>
            </a:r>
          </a:p>
        </p:txBody>
      </p:sp>
      <p:sp>
        <p:nvSpPr>
          <p:cNvPr id="13362" name="Text Box 50"/>
          <p:cNvSpPr txBox="1">
            <a:spLocks noChangeArrowheads="1"/>
          </p:cNvSpPr>
          <p:nvPr/>
        </p:nvSpPr>
        <p:spPr bwMode="auto">
          <a:xfrm>
            <a:off x="838200" y="1828800"/>
            <a:ext cx="7239000" cy="1160463"/>
          </a:xfrm>
          <a:prstGeom prst="rect">
            <a:avLst/>
          </a:prstGeom>
          <a:noFill/>
          <a:ln w="9525">
            <a:noFill/>
            <a:miter lim="800000"/>
            <a:headEnd/>
            <a:tailEnd/>
          </a:ln>
          <a:effectLst/>
        </p:spPr>
        <p:txBody>
          <a:bodyPr>
            <a:spAutoFit/>
          </a:bodyPr>
          <a:lstStyle/>
          <a:p>
            <a:pPr algn="ctr">
              <a:spcBef>
                <a:spcPct val="50000"/>
              </a:spcBef>
            </a:pPr>
            <a:r>
              <a:rPr lang="en-US" sz="2800" b="1">
                <a:solidFill>
                  <a:srgbClr val="800000"/>
                </a:solidFill>
              </a:rPr>
              <a:t>Cách làm nào sau đây thuận tiện nhất?</a:t>
            </a:r>
          </a:p>
          <a:p>
            <a:pPr algn="ctr">
              <a:spcBef>
                <a:spcPct val="50000"/>
              </a:spcBef>
            </a:pPr>
            <a:r>
              <a:rPr lang="en-US" sz="2800" b="1">
                <a:solidFill>
                  <a:srgbClr val="800000"/>
                </a:solidFill>
              </a:rPr>
              <a:t>Chọn ý đúng nhất:</a:t>
            </a:r>
          </a:p>
        </p:txBody>
      </p:sp>
      <p:sp>
        <p:nvSpPr>
          <p:cNvPr id="13366" name="Text Box 54"/>
          <p:cNvSpPr txBox="1">
            <a:spLocks noChangeArrowheads="1"/>
          </p:cNvSpPr>
          <p:nvPr/>
        </p:nvSpPr>
        <p:spPr bwMode="auto">
          <a:xfrm>
            <a:off x="762000" y="5056188"/>
            <a:ext cx="7391400" cy="1801812"/>
          </a:xfrm>
          <a:prstGeom prst="rect">
            <a:avLst/>
          </a:prstGeom>
          <a:noFill/>
          <a:ln w="9525">
            <a:noFill/>
            <a:miter lim="800000"/>
            <a:headEnd/>
            <a:tailEnd/>
          </a:ln>
          <a:effectLst/>
        </p:spPr>
        <p:txBody>
          <a:bodyPr>
            <a:spAutoFit/>
          </a:bodyPr>
          <a:lstStyle/>
          <a:p>
            <a:pPr marL="342900" indent="-342900">
              <a:spcBef>
                <a:spcPct val="50000"/>
              </a:spcBef>
            </a:pPr>
            <a:r>
              <a:rPr lang="en-US" sz="2800" b="1">
                <a:solidFill>
                  <a:srgbClr val="0000CC"/>
                </a:solidFill>
              </a:rPr>
              <a:t>b. 215 x 86 + 215 x 14 = 18490 + 3010</a:t>
            </a:r>
          </a:p>
          <a:p>
            <a:pPr marL="342900" indent="-342900">
              <a:spcBef>
                <a:spcPct val="50000"/>
              </a:spcBef>
            </a:pPr>
            <a:r>
              <a:rPr lang="en-US" sz="2800" b="1">
                <a:solidFill>
                  <a:srgbClr val="0000CC"/>
                </a:solidFill>
              </a:rPr>
              <a:t>                                      =   21500</a:t>
            </a:r>
          </a:p>
          <a:p>
            <a:pPr marL="342900" indent="-342900">
              <a:spcBef>
                <a:spcPct val="50000"/>
              </a:spcBef>
            </a:pPr>
            <a:r>
              <a:rPr lang="en-US" sz="2800" b="1"/>
              <a:t>                                   </a:t>
            </a:r>
          </a:p>
        </p:txBody>
      </p:sp>
      <p:sp>
        <p:nvSpPr>
          <p:cNvPr id="13367" name="AutoShape 55"/>
          <p:cNvSpPr>
            <a:spLocks noChangeArrowheads="1"/>
          </p:cNvSpPr>
          <p:nvPr/>
        </p:nvSpPr>
        <p:spPr bwMode="auto">
          <a:xfrm>
            <a:off x="609600" y="2667000"/>
            <a:ext cx="533400" cy="990600"/>
          </a:xfrm>
          <a:prstGeom prst="smileyFace">
            <a:avLst>
              <a:gd name="adj" fmla="val 4653"/>
            </a:avLst>
          </a:prstGeom>
          <a:solidFill>
            <a:srgbClr val="FFFF00"/>
          </a:solidFill>
          <a:ln w="9525">
            <a:solidFill>
              <a:schemeClr val="hlink"/>
            </a:solidFill>
            <a:round/>
            <a:headEnd/>
            <a:tailEnd/>
          </a:ln>
          <a:effectLst/>
        </p:spPr>
        <p:txBody>
          <a:bodyPr wrap="none" anchor="ctr"/>
          <a:lstStyle/>
          <a:p>
            <a:endParaRPr lang="en-US"/>
          </a:p>
        </p:txBody>
      </p:sp>
      <p:sp>
        <p:nvSpPr>
          <p:cNvPr id="13363" name="Text Box 51"/>
          <p:cNvSpPr txBox="1">
            <a:spLocks noChangeArrowheads="1"/>
          </p:cNvSpPr>
          <p:nvPr/>
        </p:nvSpPr>
        <p:spPr bwMode="auto">
          <a:xfrm>
            <a:off x="685800" y="3276600"/>
            <a:ext cx="7391400" cy="1801813"/>
          </a:xfrm>
          <a:prstGeom prst="rect">
            <a:avLst/>
          </a:prstGeom>
          <a:noFill/>
          <a:ln w="9525">
            <a:noFill/>
            <a:miter lim="800000"/>
            <a:headEnd/>
            <a:tailEnd/>
          </a:ln>
          <a:effectLst/>
        </p:spPr>
        <p:txBody>
          <a:bodyPr>
            <a:spAutoFit/>
          </a:bodyPr>
          <a:lstStyle/>
          <a:p>
            <a:pPr marL="342900" indent="-342900">
              <a:spcBef>
                <a:spcPct val="50000"/>
              </a:spcBef>
              <a:buFontTx/>
              <a:buAutoNum type="alphaLcPeriod"/>
            </a:pPr>
            <a:r>
              <a:rPr lang="en-US" sz="2800" b="1">
                <a:solidFill>
                  <a:srgbClr val="0000CC"/>
                </a:solidFill>
              </a:rPr>
              <a:t> 215 x 86 + 215 x 12 = 215 x (86 + 14)</a:t>
            </a:r>
          </a:p>
          <a:p>
            <a:pPr marL="342900" indent="-342900">
              <a:spcBef>
                <a:spcPct val="50000"/>
              </a:spcBef>
            </a:pPr>
            <a:r>
              <a:rPr lang="en-US" sz="2800" b="1">
                <a:solidFill>
                  <a:srgbClr val="0000CC"/>
                </a:solidFill>
              </a:rPr>
              <a:t>                                      = 215 x    100</a:t>
            </a:r>
          </a:p>
          <a:p>
            <a:pPr marL="342900" indent="-342900">
              <a:spcBef>
                <a:spcPct val="50000"/>
              </a:spcBef>
            </a:pPr>
            <a:r>
              <a:rPr lang="en-US" sz="2800" b="1">
                <a:solidFill>
                  <a:srgbClr val="0000CC"/>
                </a:solidFill>
              </a:rPr>
              <a:t>                                      = 21500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3367"/>
                                        </p:tgtEl>
                                        <p:attrNameLst>
                                          <p:attrName>style.visibility</p:attrName>
                                        </p:attrNameLst>
                                      </p:cBhvr>
                                      <p:to>
                                        <p:strVal val="visible"/>
                                      </p:to>
                                    </p:set>
                                    <p:anim calcmode="lin" valueType="num">
                                      <p:cBhvr>
                                        <p:cTn id="7" dur="500" decel="50000" fill="hold">
                                          <p:stCondLst>
                                            <p:cond delay="0"/>
                                          </p:stCondLst>
                                        </p:cTn>
                                        <p:tgtEl>
                                          <p:spTgt spid="13367"/>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3367"/>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3367"/>
                                        </p:tgtEl>
                                        <p:attrNameLst>
                                          <p:attrName>ppt_w</p:attrName>
                                        </p:attrNameLst>
                                      </p:cBhvr>
                                      <p:tavLst>
                                        <p:tav tm="0">
                                          <p:val>
                                            <p:strVal val="#ppt_w*.05"/>
                                          </p:val>
                                        </p:tav>
                                        <p:tav tm="100000">
                                          <p:val>
                                            <p:strVal val="#ppt_w"/>
                                          </p:val>
                                        </p:tav>
                                      </p:tavLst>
                                    </p:anim>
                                    <p:anim calcmode="lin" valueType="num">
                                      <p:cBhvr>
                                        <p:cTn id="10" dur="1000" fill="hold"/>
                                        <p:tgtEl>
                                          <p:spTgt spid="13367"/>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3367"/>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3367"/>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3367"/>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3367"/>
                                        </p:tgtEl>
                                      </p:cBhvr>
                                    </p:animEffect>
                                  </p:childTnLst>
                                  <p:subTnLst>
                                    <p:audio>
                                      <p:cMediaNode>
                                        <p:cTn display="0" masterRel="sameClick">
                                          <p:stCondLst>
                                            <p:cond evt="begin" delay="0">
                                              <p:tn val="5"/>
                                            </p:cond>
                                          </p:stCondLst>
                                          <p:endCondLst>
                                            <p:cond evt="onStopAudio" delay="0">
                                              <p:tgtEl>
                                                <p:sldTgt/>
                                              </p:tgtEl>
                                            </p:cond>
                                          </p:endCondLst>
                                        </p:cTn>
                                        <p:tgtEl>
                                          <p:sndTgt r:embed="rId2" name="applause.wav" builtIn="1"/>
                                        </p:tgtEl>
                                      </p:cMediaNode>
                                    </p:audio>
                                  </p:subTnLst>
                                </p:cTn>
                              </p:par>
                            </p:childTnLst>
                          </p:cTn>
                        </p:par>
                        <p:par>
                          <p:cTn id="15" fill="hold">
                            <p:stCondLst>
                              <p:cond delay="1000"/>
                            </p:stCondLst>
                            <p:childTnLst>
                              <p:par>
                                <p:cTn id="16" presetID="26" presetClass="emph" presetSubtype="0" repeatCount="5000" fill="hold" grpId="1" nodeType="afterEffect">
                                  <p:stCondLst>
                                    <p:cond delay="0"/>
                                  </p:stCondLst>
                                  <p:childTnLst>
                                    <p:animEffect transition="out" filter="fade">
                                      <p:cBhvr>
                                        <p:cTn id="17" dur="500" tmFilter="0, 0; .2, .5; .8, .5; 1, 0"/>
                                        <p:tgtEl>
                                          <p:spTgt spid="13367"/>
                                        </p:tgtEl>
                                      </p:cBhvr>
                                    </p:animEffect>
                                    <p:animScale>
                                      <p:cBhvr>
                                        <p:cTn id="18" dur="250" autoRev="1" fill="hold"/>
                                        <p:tgtEl>
                                          <p:spTgt spid="13367"/>
                                        </p:tgtEl>
                                      </p:cBhvr>
                                      <p:by x="105000" y="105000"/>
                                    </p:animScale>
                                  </p:childTnLst>
                                  <p:subTnLst>
                                    <p:audio>
                                      <p:cMediaNode>
                                        <p:cTn display="0" masterRel="sameClick">
                                          <p:stCondLst>
                                            <p:cond evt="begin" delay="0">
                                              <p:tn val="16"/>
                                            </p:cond>
                                          </p:stCondLst>
                                          <p:endCondLst>
                                            <p:cond evt="onStopAudio" delay="0">
                                              <p:tgtEl>
                                                <p:sldTgt/>
                                              </p:tgtEl>
                                            </p:cond>
                                          </p:endCondLst>
                                        </p:cTn>
                                        <p:tgtEl>
                                          <p:sndTgt r:embed="rId2" name="applaus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67" grpId="0" animBg="1"/>
      <p:bldP spid="13367" grpId="1"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12290" name="Group 2"/>
          <p:cNvGrpSpPr>
            <a:grpSpLocks/>
          </p:cNvGrpSpPr>
          <p:nvPr/>
        </p:nvGrpSpPr>
        <p:grpSpPr bwMode="auto">
          <a:xfrm>
            <a:off x="0" y="0"/>
            <a:ext cx="9144000" cy="6858000"/>
            <a:chOff x="0" y="0"/>
            <a:chExt cx="5760" cy="4320"/>
          </a:xfrm>
        </p:grpSpPr>
        <p:pic>
          <p:nvPicPr>
            <p:cNvPr id="12291" name="Picture 3" descr="redmistwall"/>
            <p:cNvPicPr>
              <a:picLocks noChangeAspect="1" noChangeArrowheads="1"/>
            </p:cNvPicPr>
            <p:nvPr/>
          </p:nvPicPr>
          <p:blipFill>
            <a:blip r:embed="rId3"/>
            <a:srcRect/>
            <a:stretch>
              <a:fillRect/>
            </a:stretch>
          </p:blipFill>
          <p:spPr bwMode="auto">
            <a:xfrm>
              <a:off x="0" y="0"/>
              <a:ext cx="5760" cy="4320"/>
            </a:xfrm>
            <a:prstGeom prst="rect">
              <a:avLst/>
            </a:prstGeom>
            <a:noFill/>
          </p:spPr>
        </p:pic>
        <p:sp>
          <p:nvSpPr>
            <p:cNvPr id="12292" name="Rectangle 4"/>
            <p:cNvSpPr>
              <a:spLocks noChangeArrowheads="1"/>
            </p:cNvSpPr>
            <p:nvPr/>
          </p:nvSpPr>
          <p:spPr bwMode="auto">
            <a:xfrm>
              <a:off x="2016" y="1811"/>
              <a:ext cx="1792" cy="1261"/>
            </a:xfrm>
            <a:prstGeom prst="rect">
              <a:avLst/>
            </a:prstGeom>
            <a:solidFill>
              <a:srgbClr val="000000">
                <a:alpha val="67999"/>
              </a:srgbClr>
            </a:solidFill>
            <a:ln w="9525">
              <a:noFill/>
              <a:miter lim="800000"/>
              <a:headEnd/>
              <a:tailEnd/>
            </a:ln>
            <a:effectLst/>
          </p:spPr>
          <p:txBody>
            <a:bodyPr wrap="none" anchor="ctr"/>
            <a:lstStyle/>
            <a:p>
              <a:endParaRPr lang="en-US"/>
            </a:p>
          </p:txBody>
        </p:sp>
      </p:grpSp>
      <p:sp>
        <p:nvSpPr>
          <p:cNvPr id="12293" name="Text Box 5"/>
          <p:cNvSpPr txBox="1">
            <a:spLocks noChangeArrowheads="1"/>
          </p:cNvSpPr>
          <p:nvPr/>
        </p:nvSpPr>
        <p:spPr bwMode="auto">
          <a:xfrm>
            <a:off x="-381000" y="2057400"/>
            <a:ext cx="9829800" cy="976313"/>
          </a:xfrm>
          <a:prstGeom prst="rect">
            <a:avLst/>
          </a:prstGeom>
          <a:noFill/>
          <a:ln w="9525">
            <a:noFill/>
            <a:miter lim="800000"/>
            <a:headEnd/>
            <a:tailEnd/>
          </a:ln>
          <a:effectLst/>
        </p:spPr>
        <p:txBody>
          <a:bodyPr>
            <a:spAutoFit/>
          </a:bodyPr>
          <a:lstStyle/>
          <a:p>
            <a:pPr algn="ctr"/>
            <a:endParaRPr lang="en-US" sz="5800" b="1">
              <a:solidFill>
                <a:srgbClr val="CC00FF"/>
              </a:solidFill>
              <a:latin typeface=".VnKoala" pitchFamily="34" charset="0"/>
            </a:endParaRPr>
          </a:p>
        </p:txBody>
      </p:sp>
      <p:grpSp>
        <p:nvGrpSpPr>
          <p:cNvPr id="12294" name="Group 6"/>
          <p:cNvGrpSpPr>
            <a:grpSpLocks/>
          </p:cNvGrpSpPr>
          <p:nvPr/>
        </p:nvGrpSpPr>
        <p:grpSpPr bwMode="auto">
          <a:xfrm>
            <a:off x="4176713" y="152400"/>
            <a:ext cx="4800600" cy="847725"/>
            <a:chOff x="2350" y="1008"/>
            <a:chExt cx="1826" cy="534"/>
          </a:xfrm>
        </p:grpSpPr>
        <p:pic>
          <p:nvPicPr>
            <p:cNvPr id="12295" name="Picture 7" descr="SPARKLES"/>
            <p:cNvPicPr>
              <a:picLocks noChangeAspect="1" noChangeArrowheads="1" noCrop="1"/>
            </p:cNvPicPr>
            <p:nvPr/>
          </p:nvPicPr>
          <p:blipFill>
            <a:blip r:embed="rId4"/>
            <a:srcRect/>
            <a:stretch>
              <a:fillRect/>
            </a:stretch>
          </p:blipFill>
          <p:spPr bwMode="auto">
            <a:xfrm>
              <a:off x="3790" y="1008"/>
              <a:ext cx="386" cy="486"/>
            </a:xfrm>
            <a:prstGeom prst="rect">
              <a:avLst/>
            </a:prstGeom>
            <a:noFill/>
          </p:spPr>
        </p:pic>
        <p:pic>
          <p:nvPicPr>
            <p:cNvPr id="12296" name="Picture 8" descr="SPARKLES"/>
            <p:cNvPicPr>
              <a:picLocks noChangeAspect="1" noChangeArrowheads="1" noCrop="1"/>
            </p:cNvPicPr>
            <p:nvPr/>
          </p:nvPicPr>
          <p:blipFill>
            <a:blip r:embed="rId4"/>
            <a:srcRect/>
            <a:stretch>
              <a:fillRect/>
            </a:stretch>
          </p:blipFill>
          <p:spPr bwMode="auto">
            <a:xfrm>
              <a:off x="3408" y="1050"/>
              <a:ext cx="386" cy="486"/>
            </a:xfrm>
            <a:prstGeom prst="rect">
              <a:avLst/>
            </a:prstGeom>
            <a:noFill/>
          </p:spPr>
        </p:pic>
        <p:pic>
          <p:nvPicPr>
            <p:cNvPr id="12297" name="Picture 9" descr="SPARKLES"/>
            <p:cNvPicPr>
              <a:picLocks noChangeAspect="1" noChangeArrowheads="1" noCrop="1"/>
            </p:cNvPicPr>
            <p:nvPr/>
          </p:nvPicPr>
          <p:blipFill>
            <a:blip r:embed="rId4"/>
            <a:srcRect/>
            <a:stretch>
              <a:fillRect/>
            </a:stretch>
          </p:blipFill>
          <p:spPr bwMode="auto">
            <a:xfrm>
              <a:off x="2784" y="1008"/>
              <a:ext cx="386" cy="486"/>
            </a:xfrm>
            <a:prstGeom prst="rect">
              <a:avLst/>
            </a:prstGeom>
            <a:noFill/>
          </p:spPr>
        </p:pic>
        <p:pic>
          <p:nvPicPr>
            <p:cNvPr id="12298" name="Picture 10" descr="SPARKLES"/>
            <p:cNvPicPr>
              <a:picLocks noChangeAspect="1" noChangeArrowheads="1" noCrop="1"/>
            </p:cNvPicPr>
            <p:nvPr/>
          </p:nvPicPr>
          <p:blipFill>
            <a:blip r:embed="rId4"/>
            <a:srcRect/>
            <a:stretch>
              <a:fillRect/>
            </a:stretch>
          </p:blipFill>
          <p:spPr bwMode="auto">
            <a:xfrm>
              <a:off x="2350" y="1056"/>
              <a:ext cx="386" cy="486"/>
            </a:xfrm>
            <a:prstGeom prst="rect">
              <a:avLst/>
            </a:prstGeom>
            <a:noFill/>
          </p:spPr>
        </p:pic>
      </p:grpSp>
      <p:pic>
        <p:nvPicPr>
          <p:cNvPr id="12299" name="Picture 11" descr="SPARKLES"/>
          <p:cNvPicPr>
            <a:picLocks noChangeAspect="1" noChangeArrowheads="1" noCrop="1"/>
          </p:cNvPicPr>
          <p:nvPr/>
        </p:nvPicPr>
        <p:blipFill>
          <a:blip r:embed="rId4"/>
          <a:srcRect/>
          <a:stretch>
            <a:fillRect/>
          </a:stretch>
        </p:blipFill>
        <p:spPr bwMode="auto">
          <a:xfrm>
            <a:off x="4786313" y="2438400"/>
            <a:ext cx="612775" cy="771525"/>
          </a:xfrm>
          <a:prstGeom prst="rect">
            <a:avLst/>
          </a:prstGeom>
          <a:noFill/>
        </p:spPr>
      </p:pic>
      <p:pic>
        <p:nvPicPr>
          <p:cNvPr id="12300" name="Picture 12" descr="SPARKLES"/>
          <p:cNvPicPr>
            <a:picLocks noChangeAspect="1" noChangeArrowheads="1" noCrop="1"/>
          </p:cNvPicPr>
          <p:nvPr/>
        </p:nvPicPr>
        <p:blipFill>
          <a:blip r:embed="rId4"/>
          <a:srcRect/>
          <a:stretch>
            <a:fillRect/>
          </a:stretch>
        </p:blipFill>
        <p:spPr bwMode="auto">
          <a:xfrm>
            <a:off x="2649538" y="4267200"/>
            <a:ext cx="612775" cy="771525"/>
          </a:xfrm>
          <a:prstGeom prst="rect">
            <a:avLst/>
          </a:prstGeom>
          <a:noFill/>
        </p:spPr>
      </p:pic>
      <p:grpSp>
        <p:nvGrpSpPr>
          <p:cNvPr id="12301" name="Group 13"/>
          <p:cNvGrpSpPr>
            <a:grpSpLocks/>
          </p:cNvGrpSpPr>
          <p:nvPr/>
        </p:nvGrpSpPr>
        <p:grpSpPr bwMode="auto">
          <a:xfrm>
            <a:off x="61913" y="228600"/>
            <a:ext cx="2898775" cy="847725"/>
            <a:chOff x="2350" y="1008"/>
            <a:chExt cx="1826" cy="534"/>
          </a:xfrm>
        </p:grpSpPr>
        <p:pic>
          <p:nvPicPr>
            <p:cNvPr id="12302" name="Picture 14" descr="SPARKLES"/>
            <p:cNvPicPr>
              <a:picLocks noChangeAspect="1" noChangeArrowheads="1" noCrop="1"/>
            </p:cNvPicPr>
            <p:nvPr/>
          </p:nvPicPr>
          <p:blipFill>
            <a:blip r:embed="rId4"/>
            <a:srcRect/>
            <a:stretch>
              <a:fillRect/>
            </a:stretch>
          </p:blipFill>
          <p:spPr bwMode="auto">
            <a:xfrm>
              <a:off x="3790" y="1008"/>
              <a:ext cx="386" cy="486"/>
            </a:xfrm>
            <a:prstGeom prst="rect">
              <a:avLst/>
            </a:prstGeom>
            <a:noFill/>
          </p:spPr>
        </p:pic>
        <p:pic>
          <p:nvPicPr>
            <p:cNvPr id="12303" name="Picture 15" descr="SPARKLES"/>
            <p:cNvPicPr>
              <a:picLocks noChangeAspect="1" noChangeArrowheads="1" noCrop="1"/>
            </p:cNvPicPr>
            <p:nvPr/>
          </p:nvPicPr>
          <p:blipFill>
            <a:blip r:embed="rId4"/>
            <a:srcRect/>
            <a:stretch>
              <a:fillRect/>
            </a:stretch>
          </p:blipFill>
          <p:spPr bwMode="auto">
            <a:xfrm>
              <a:off x="3408" y="1050"/>
              <a:ext cx="386" cy="486"/>
            </a:xfrm>
            <a:prstGeom prst="rect">
              <a:avLst/>
            </a:prstGeom>
            <a:noFill/>
          </p:spPr>
        </p:pic>
        <p:pic>
          <p:nvPicPr>
            <p:cNvPr id="12304" name="Picture 16" descr="SPARKLES"/>
            <p:cNvPicPr>
              <a:picLocks noChangeAspect="1" noChangeArrowheads="1" noCrop="1"/>
            </p:cNvPicPr>
            <p:nvPr/>
          </p:nvPicPr>
          <p:blipFill>
            <a:blip r:embed="rId4"/>
            <a:srcRect/>
            <a:stretch>
              <a:fillRect/>
            </a:stretch>
          </p:blipFill>
          <p:spPr bwMode="auto">
            <a:xfrm>
              <a:off x="2784" y="1008"/>
              <a:ext cx="386" cy="486"/>
            </a:xfrm>
            <a:prstGeom prst="rect">
              <a:avLst/>
            </a:prstGeom>
            <a:noFill/>
          </p:spPr>
        </p:pic>
        <p:pic>
          <p:nvPicPr>
            <p:cNvPr id="12305" name="Picture 17" descr="SPARKLES"/>
            <p:cNvPicPr>
              <a:picLocks noChangeAspect="1" noChangeArrowheads="1" noCrop="1"/>
            </p:cNvPicPr>
            <p:nvPr/>
          </p:nvPicPr>
          <p:blipFill>
            <a:blip r:embed="rId4"/>
            <a:srcRect/>
            <a:stretch>
              <a:fillRect/>
            </a:stretch>
          </p:blipFill>
          <p:spPr bwMode="auto">
            <a:xfrm>
              <a:off x="2350" y="1056"/>
              <a:ext cx="386" cy="486"/>
            </a:xfrm>
            <a:prstGeom prst="rect">
              <a:avLst/>
            </a:prstGeom>
            <a:noFill/>
          </p:spPr>
        </p:pic>
      </p:grpSp>
      <p:pic>
        <p:nvPicPr>
          <p:cNvPr id="12306" name="Picture 18" descr="SPARKLES"/>
          <p:cNvPicPr>
            <a:picLocks noChangeAspect="1" noChangeArrowheads="1" noCrop="1"/>
          </p:cNvPicPr>
          <p:nvPr/>
        </p:nvPicPr>
        <p:blipFill>
          <a:blip r:embed="rId4"/>
          <a:srcRect/>
          <a:stretch>
            <a:fillRect/>
          </a:stretch>
        </p:blipFill>
        <p:spPr bwMode="auto">
          <a:xfrm>
            <a:off x="5319713" y="4724400"/>
            <a:ext cx="612775" cy="771525"/>
          </a:xfrm>
          <a:prstGeom prst="rect">
            <a:avLst/>
          </a:prstGeom>
          <a:noFill/>
        </p:spPr>
      </p:pic>
      <p:pic>
        <p:nvPicPr>
          <p:cNvPr id="12307" name="Picture 19" descr="SPARKLES"/>
          <p:cNvPicPr>
            <a:picLocks noChangeAspect="1" noChangeArrowheads="1" noCrop="1"/>
          </p:cNvPicPr>
          <p:nvPr/>
        </p:nvPicPr>
        <p:blipFill>
          <a:blip r:embed="rId4"/>
          <a:srcRect/>
          <a:stretch>
            <a:fillRect/>
          </a:stretch>
        </p:blipFill>
        <p:spPr bwMode="auto">
          <a:xfrm>
            <a:off x="7605713" y="2362200"/>
            <a:ext cx="612775" cy="771525"/>
          </a:xfrm>
          <a:prstGeom prst="rect">
            <a:avLst/>
          </a:prstGeom>
          <a:noFill/>
        </p:spPr>
      </p:pic>
      <p:pic>
        <p:nvPicPr>
          <p:cNvPr id="12308" name="Picture 20" descr="SPARKLES"/>
          <p:cNvPicPr>
            <a:picLocks noChangeAspect="1" noChangeArrowheads="1" noCrop="1"/>
          </p:cNvPicPr>
          <p:nvPr/>
        </p:nvPicPr>
        <p:blipFill>
          <a:blip r:embed="rId4"/>
          <a:srcRect/>
          <a:stretch>
            <a:fillRect/>
          </a:stretch>
        </p:blipFill>
        <p:spPr bwMode="auto">
          <a:xfrm>
            <a:off x="3567113" y="3200400"/>
            <a:ext cx="612775" cy="771525"/>
          </a:xfrm>
          <a:prstGeom prst="rect">
            <a:avLst/>
          </a:prstGeom>
          <a:noFill/>
        </p:spPr>
      </p:pic>
      <p:pic>
        <p:nvPicPr>
          <p:cNvPr id="12309" name="Picture 21" descr="SPARKLES"/>
          <p:cNvPicPr>
            <a:picLocks noChangeAspect="1" noChangeArrowheads="1" noCrop="1"/>
          </p:cNvPicPr>
          <p:nvPr/>
        </p:nvPicPr>
        <p:blipFill>
          <a:blip r:embed="rId4"/>
          <a:srcRect/>
          <a:stretch>
            <a:fillRect/>
          </a:stretch>
        </p:blipFill>
        <p:spPr bwMode="auto">
          <a:xfrm>
            <a:off x="3719513" y="5257800"/>
            <a:ext cx="612775" cy="771525"/>
          </a:xfrm>
          <a:prstGeom prst="rect">
            <a:avLst/>
          </a:prstGeom>
          <a:noFill/>
        </p:spPr>
      </p:pic>
      <p:pic>
        <p:nvPicPr>
          <p:cNvPr id="12310" name="Picture 22" descr="SPARKLES"/>
          <p:cNvPicPr>
            <a:picLocks noChangeAspect="1" noChangeArrowheads="1" noCrop="1"/>
          </p:cNvPicPr>
          <p:nvPr/>
        </p:nvPicPr>
        <p:blipFill>
          <a:blip r:embed="rId4"/>
          <a:srcRect/>
          <a:stretch>
            <a:fillRect/>
          </a:stretch>
        </p:blipFill>
        <p:spPr bwMode="auto">
          <a:xfrm>
            <a:off x="6005513" y="2895600"/>
            <a:ext cx="612775" cy="771525"/>
          </a:xfrm>
          <a:prstGeom prst="rect">
            <a:avLst/>
          </a:prstGeom>
          <a:noFill/>
        </p:spPr>
      </p:pic>
      <p:pic>
        <p:nvPicPr>
          <p:cNvPr id="12311" name="Picture 23" descr="SPARKLES"/>
          <p:cNvPicPr>
            <a:picLocks noChangeAspect="1" noChangeArrowheads="1" noCrop="1"/>
          </p:cNvPicPr>
          <p:nvPr/>
        </p:nvPicPr>
        <p:blipFill>
          <a:blip r:embed="rId4"/>
          <a:srcRect/>
          <a:stretch>
            <a:fillRect/>
          </a:stretch>
        </p:blipFill>
        <p:spPr bwMode="auto">
          <a:xfrm>
            <a:off x="138113" y="5934075"/>
            <a:ext cx="612775" cy="771525"/>
          </a:xfrm>
          <a:prstGeom prst="rect">
            <a:avLst/>
          </a:prstGeom>
          <a:noFill/>
        </p:spPr>
      </p:pic>
      <p:pic>
        <p:nvPicPr>
          <p:cNvPr id="12312" name="Picture 24" descr="SPARKLES"/>
          <p:cNvPicPr>
            <a:picLocks noChangeAspect="1" noChangeArrowheads="1" noCrop="1"/>
          </p:cNvPicPr>
          <p:nvPr/>
        </p:nvPicPr>
        <p:blipFill>
          <a:blip r:embed="rId4">
            <a:lum bright="26000" contrast="26000"/>
          </a:blip>
          <a:srcRect/>
          <a:stretch>
            <a:fillRect/>
          </a:stretch>
        </p:blipFill>
        <p:spPr bwMode="auto">
          <a:xfrm>
            <a:off x="3338513" y="4267200"/>
            <a:ext cx="612775" cy="771525"/>
          </a:xfrm>
          <a:prstGeom prst="rect">
            <a:avLst/>
          </a:prstGeom>
          <a:noFill/>
        </p:spPr>
      </p:pic>
      <p:pic>
        <p:nvPicPr>
          <p:cNvPr id="12313" name="Picture 25" descr="SPARKLES"/>
          <p:cNvPicPr>
            <a:picLocks noChangeAspect="1" noChangeArrowheads="1" noCrop="1"/>
          </p:cNvPicPr>
          <p:nvPr/>
        </p:nvPicPr>
        <p:blipFill>
          <a:blip r:embed="rId4"/>
          <a:srcRect/>
          <a:stretch>
            <a:fillRect/>
          </a:stretch>
        </p:blipFill>
        <p:spPr bwMode="auto">
          <a:xfrm>
            <a:off x="4024313" y="1600200"/>
            <a:ext cx="612775" cy="771525"/>
          </a:xfrm>
          <a:prstGeom prst="rect">
            <a:avLst/>
          </a:prstGeom>
          <a:noFill/>
        </p:spPr>
      </p:pic>
      <p:pic>
        <p:nvPicPr>
          <p:cNvPr id="12314" name="Picture 26" descr="SPARKLES"/>
          <p:cNvPicPr>
            <a:picLocks noChangeAspect="1" noChangeArrowheads="1" noCrop="1"/>
          </p:cNvPicPr>
          <p:nvPr/>
        </p:nvPicPr>
        <p:blipFill>
          <a:blip r:embed="rId4"/>
          <a:srcRect/>
          <a:stretch>
            <a:fillRect/>
          </a:stretch>
        </p:blipFill>
        <p:spPr bwMode="auto">
          <a:xfrm>
            <a:off x="8364538" y="2971800"/>
            <a:ext cx="612775" cy="771525"/>
          </a:xfrm>
          <a:prstGeom prst="rect">
            <a:avLst/>
          </a:prstGeom>
          <a:noFill/>
        </p:spPr>
      </p:pic>
      <p:pic>
        <p:nvPicPr>
          <p:cNvPr id="12315" name="Picture 27" descr="SPARKLES"/>
          <p:cNvPicPr>
            <a:picLocks noChangeAspect="1" noChangeArrowheads="1" noCrop="1"/>
          </p:cNvPicPr>
          <p:nvPr/>
        </p:nvPicPr>
        <p:blipFill>
          <a:blip r:embed="rId4"/>
          <a:srcRect/>
          <a:stretch>
            <a:fillRect/>
          </a:stretch>
        </p:blipFill>
        <p:spPr bwMode="auto">
          <a:xfrm>
            <a:off x="7224713" y="5715000"/>
            <a:ext cx="612775" cy="771525"/>
          </a:xfrm>
          <a:prstGeom prst="rect">
            <a:avLst/>
          </a:prstGeom>
          <a:noFill/>
        </p:spPr>
      </p:pic>
      <p:pic>
        <p:nvPicPr>
          <p:cNvPr id="12316" name="Picture 28" descr="SPARKLES"/>
          <p:cNvPicPr>
            <a:picLocks noChangeAspect="1" noChangeArrowheads="1" noCrop="1"/>
          </p:cNvPicPr>
          <p:nvPr/>
        </p:nvPicPr>
        <p:blipFill>
          <a:blip r:embed="rId4"/>
          <a:srcRect/>
          <a:stretch>
            <a:fillRect/>
          </a:stretch>
        </p:blipFill>
        <p:spPr bwMode="auto">
          <a:xfrm>
            <a:off x="7532688" y="3724275"/>
            <a:ext cx="612775" cy="771525"/>
          </a:xfrm>
          <a:prstGeom prst="rect">
            <a:avLst/>
          </a:prstGeom>
          <a:noFill/>
        </p:spPr>
      </p:pic>
      <p:sp>
        <p:nvSpPr>
          <p:cNvPr id="12317" name="Text Box 29"/>
          <p:cNvSpPr txBox="1">
            <a:spLocks noChangeArrowheads="1"/>
          </p:cNvSpPr>
          <p:nvPr/>
        </p:nvSpPr>
        <p:spPr bwMode="auto">
          <a:xfrm>
            <a:off x="3567113" y="2590800"/>
            <a:ext cx="184150" cy="366713"/>
          </a:xfrm>
          <a:prstGeom prst="rect">
            <a:avLst/>
          </a:prstGeom>
          <a:noFill/>
          <a:ln w="9525">
            <a:noFill/>
            <a:miter lim="800000"/>
            <a:headEnd/>
            <a:tailEnd/>
          </a:ln>
          <a:effectLst/>
        </p:spPr>
        <p:txBody>
          <a:bodyPr wrap="none">
            <a:spAutoFit/>
          </a:bodyPr>
          <a:lstStyle/>
          <a:p>
            <a:pPr eaLnBrk="0" hangingPunct="0"/>
            <a:endParaRPr lang="en-US"/>
          </a:p>
        </p:txBody>
      </p:sp>
      <p:pic>
        <p:nvPicPr>
          <p:cNvPr id="12318" name="Picture 30" descr="SPARKLES"/>
          <p:cNvPicPr>
            <a:picLocks noChangeAspect="1" noChangeArrowheads="1" noCrop="1"/>
          </p:cNvPicPr>
          <p:nvPr/>
        </p:nvPicPr>
        <p:blipFill>
          <a:blip r:embed="rId4"/>
          <a:srcRect/>
          <a:stretch>
            <a:fillRect/>
          </a:stretch>
        </p:blipFill>
        <p:spPr bwMode="auto">
          <a:xfrm>
            <a:off x="1052513" y="4876800"/>
            <a:ext cx="612775" cy="771525"/>
          </a:xfrm>
          <a:prstGeom prst="rect">
            <a:avLst/>
          </a:prstGeom>
          <a:noFill/>
        </p:spPr>
      </p:pic>
      <p:pic>
        <p:nvPicPr>
          <p:cNvPr id="12319" name="Picture 31" descr="SPARKLES"/>
          <p:cNvPicPr>
            <a:picLocks noChangeAspect="1" noChangeArrowheads="1" noCrop="1"/>
          </p:cNvPicPr>
          <p:nvPr/>
        </p:nvPicPr>
        <p:blipFill>
          <a:blip r:embed="rId4"/>
          <a:srcRect/>
          <a:stretch>
            <a:fillRect/>
          </a:stretch>
        </p:blipFill>
        <p:spPr bwMode="auto">
          <a:xfrm>
            <a:off x="1052513" y="1447800"/>
            <a:ext cx="612775" cy="771525"/>
          </a:xfrm>
          <a:prstGeom prst="rect">
            <a:avLst/>
          </a:prstGeom>
          <a:noFill/>
        </p:spPr>
      </p:pic>
      <p:pic>
        <p:nvPicPr>
          <p:cNvPr id="12320" name="Picture 32" descr="A1"/>
          <p:cNvPicPr>
            <a:picLocks noChangeAspect="1" noChangeArrowheads="1"/>
          </p:cNvPicPr>
          <p:nvPr/>
        </p:nvPicPr>
        <p:blipFill>
          <a:blip r:embed="rId5"/>
          <a:srcRect l="36363" t="-13333" r="36363"/>
          <a:stretch>
            <a:fillRect/>
          </a:stretch>
        </p:blipFill>
        <p:spPr bwMode="auto">
          <a:xfrm>
            <a:off x="3886200" y="5562600"/>
            <a:ext cx="1600200" cy="1295400"/>
          </a:xfrm>
          <a:prstGeom prst="rect">
            <a:avLst/>
          </a:prstGeom>
          <a:noFill/>
        </p:spPr>
      </p:pic>
      <p:pic>
        <p:nvPicPr>
          <p:cNvPr id="12321" name="Picture 33" descr="4554"/>
          <p:cNvPicPr>
            <a:picLocks noChangeAspect="1" noChangeArrowheads="1" noCrop="1"/>
          </p:cNvPicPr>
          <p:nvPr/>
        </p:nvPicPr>
        <p:blipFill>
          <a:blip r:embed="rId6"/>
          <a:srcRect/>
          <a:stretch>
            <a:fillRect/>
          </a:stretch>
        </p:blipFill>
        <p:spPr bwMode="auto">
          <a:xfrm>
            <a:off x="609600" y="2514600"/>
            <a:ext cx="762000" cy="952500"/>
          </a:xfrm>
          <a:prstGeom prst="rect">
            <a:avLst/>
          </a:prstGeom>
          <a:noFill/>
        </p:spPr>
      </p:pic>
      <p:pic>
        <p:nvPicPr>
          <p:cNvPr id="12322" name="Picture 34" descr="flower9"/>
          <p:cNvPicPr>
            <a:picLocks noChangeAspect="1" noChangeArrowheads="1" noCrop="1"/>
          </p:cNvPicPr>
          <p:nvPr/>
        </p:nvPicPr>
        <p:blipFill>
          <a:blip r:embed="rId7"/>
          <a:srcRect/>
          <a:stretch>
            <a:fillRect/>
          </a:stretch>
        </p:blipFill>
        <p:spPr bwMode="auto">
          <a:xfrm>
            <a:off x="0" y="0"/>
            <a:ext cx="1066800" cy="933450"/>
          </a:xfrm>
          <a:prstGeom prst="rect">
            <a:avLst/>
          </a:prstGeom>
          <a:noFill/>
        </p:spPr>
      </p:pic>
      <p:pic>
        <p:nvPicPr>
          <p:cNvPr id="12323" name="Picture 35" descr="flower9"/>
          <p:cNvPicPr>
            <a:picLocks noChangeAspect="1" noChangeArrowheads="1" noCrop="1"/>
          </p:cNvPicPr>
          <p:nvPr/>
        </p:nvPicPr>
        <p:blipFill>
          <a:blip r:embed="rId7"/>
          <a:srcRect/>
          <a:stretch>
            <a:fillRect/>
          </a:stretch>
        </p:blipFill>
        <p:spPr bwMode="auto">
          <a:xfrm>
            <a:off x="8077200" y="0"/>
            <a:ext cx="1066800" cy="933450"/>
          </a:xfrm>
          <a:prstGeom prst="rect">
            <a:avLst/>
          </a:prstGeom>
          <a:noFill/>
        </p:spPr>
      </p:pic>
      <p:pic>
        <p:nvPicPr>
          <p:cNvPr id="12324" name="Picture 36" descr="flower9"/>
          <p:cNvPicPr>
            <a:picLocks noChangeAspect="1" noChangeArrowheads="1" noCrop="1"/>
          </p:cNvPicPr>
          <p:nvPr/>
        </p:nvPicPr>
        <p:blipFill>
          <a:blip r:embed="rId7"/>
          <a:srcRect/>
          <a:stretch>
            <a:fillRect/>
          </a:stretch>
        </p:blipFill>
        <p:spPr bwMode="auto">
          <a:xfrm>
            <a:off x="0" y="5924550"/>
            <a:ext cx="1066800" cy="933450"/>
          </a:xfrm>
          <a:prstGeom prst="rect">
            <a:avLst/>
          </a:prstGeom>
          <a:noFill/>
        </p:spPr>
      </p:pic>
      <p:pic>
        <p:nvPicPr>
          <p:cNvPr id="12325" name="Picture 37" descr="flower9"/>
          <p:cNvPicPr>
            <a:picLocks noChangeAspect="1" noChangeArrowheads="1" noCrop="1"/>
          </p:cNvPicPr>
          <p:nvPr/>
        </p:nvPicPr>
        <p:blipFill>
          <a:blip r:embed="rId7"/>
          <a:srcRect/>
          <a:stretch>
            <a:fillRect/>
          </a:stretch>
        </p:blipFill>
        <p:spPr bwMode="auto">
          <a:xfrm>
            <a:off x="8077200" y="5924550"/>
            <a:ext cx="1066800" cy="933450"/>
          </a:xfrm>
          <a:prstGeom prst="rect">
            <a:avLst/>
          </a:prstGeom>
          <a:noFill/>
        </p:spPr>
      </p:pic>
      <p:pic>
        <p:nvPicPr>
          <p:cNvPr id="12326" name="Picture 38" descr="4554"/>
          <p:cNvPicPr>
            <a:picLocks noChangeAspect="1" noChangeArrowheads="1" noCrop="1"/>
          </p:cNvPicPr>
          <p:nvPr/>
        </p:nvPicPr>
        <p:blipFill>
          <a:blip r:embed="rId6"/>
          <a:srcRect/>
          <a:stretch>
            <a:fillRect/>
          </a:stretch>
        </p:blipFill>
        <p:spPr bwMode="auto">
          <a:xfrm>
            <a:off x="1219200" y="2971800"/>
            <a:ext cx="762000" cy="952500"/>
          </a:xfrm>
          <a:prstGeom prst="rect">
            <a:avLst/>
          </a:prstGeom>
          <a:noFill/>
        </p:spPr>
      </p:pic>
      <p:pic>
        <p:nvPicPr>
          <p:cNvPr id="12327" name="Picture 39" descr="4554"/>
          <p:cNvPicPr>
            <a:picLocks noChangeAspect="1" noChangeArrowheads="1" noCrop="1"/>
          </p:cNvPicPr>
          <p:nvPr/>
        </p:nvPicPr>
        <p:blipFill>
          <a:blip r:embed="rId6"/>
          <a:srcRect/>
          <a:stretch>
            <a:fillRect/>
          </a:stretch>
        </p:blipFill>
        <p:spPr bwMode="auto">
          <a:xfrm>
            <a:off x="2438400" y="1447800"/>
            <a:ext cx="762000" cy="952500"/>
          </a:xfrm>
          <a:prstGeom prst="rect">
            <a:avLst/>
          </a:prstGeom>
          <a:noFill/>
        </p:spPr>
      </p:pic>
      <p:pic>
        <p:nvPicPr>
          <p:cNvPr id="12328" name="Picture 40" descr="4554"/>
          <p:cNvPicPr>
            <a:picLocks noChangeAspect="1" noChangeArrowheads="1" noCrop="1"/>
          </p:cNvPicPr>
          <p:nvPr/>
        </p:nvPicPr>
        <p:blipFill>
          <a:blip r:embed="rId6"/>
          <a:srcRect/>
          <a:stretch>
            <a:fillRect/>
          </a:stretch>
        </p:blipFill>
        <p:spPr bwMode="auto">
          <a:xfrm>
            <a:off x="4724400" y="3581400"/>
            <a:ext cx="762000" cy="952500"/>
          </a:xfrm>
          <a:prstGeom prst="rect">
            <a:avLst/>
          </a:prstGeom>
          <a:noFill/>
        </p:spPr>
      </p:pic>
      <p:pic>
        <p:nvPicPr>
          <p:cNvPr id="12329" name="Picture 41" descr="4554"/>
          <p:cNvPicPr>
            <a:picLocks noChangeAspect="1" noChangeArrowheads="1" noCrop="1"/>
          </p:cNvPicPr>
          <p:nvPr/>
        </p:nvPicPr>
        <p:blipFill>
          <a:blip r:embed="rId6"/>
          <a:srcRect/>
          <a:stretch>
            <a:fillRect/>
          </a:stretch>
        </p:blipFill>
        <p:spPr bwMode="auto">
          <a:xfrm>
            <a:off x="5943600" y="1600200"/>
            <a:ext cx="762000" cy="952500"/>
          </a:xfrm>
          <a:prstGeom prst="rect">
            <a:avLst/>
          </a:prstGeom>
          <a:noFill/>
        </p:spPr>
      </p:pic>
      <p:pic>
        <p:nvPicPr>
          <p:cNvPr id="12330" name="Picture 42" descr="4554"/>
          <p:cNvPicPr>
            <a:picLocks noChangeAspect="1" noChangeArrowheads="1" noCrop="1"/>
          </p:cNvPicPr>
          <p:nvPr/>
        </p:nvPicPr>
        <p:blipFill>
          <a:blip r:embed="rId6"/>
          <a:srcRect/>
          <a:stretch>
            <a:fillRect/>
          </a:stretch>
        </p:blipFill>
        <p:spPr bwMode="auto">
          <a:xfrm>
            <a:off x="7315200" y="3352800"/>
            <a:ext cx="762000" cy="952500"/>
          </a:xfrm>
          <a:prstGeom prst="rect">
            <a:avLst/>
          </a:prstGeom>
          <a:noFill/>
        </p:spPr>
      </p:pic>
      <p:sp>
        <p:nvSpPr>
          <p:cNvPr id="12332" name="WordArt 44"/>
          <p:cNvSpPr>
            <a:spLocks noChangeArrowheads="1" noChangeShapeType="1" noTextEdit="1"/>
          </p:cNvSpPr>
          <p:nvPr/>
        </p:nvSpPr>
        <p:spPr bwMode="auto">
          <a:xfrm>
            <a:off x="2057400" y="1752600"/>
            <a:ext cx="4953000" cy="2590800"/>
          </a:xfrm>
          <a:prstGeom prst="rect">
            <a:avLst/>
          </a:prstGeom>
        </p:spPr>
        <p:txBody>
          <a:bodyPr wrap="none" fromWordArt="1">
            <a:prstTxWarp prst="textWave4">
              <a:avLst>
                <a:gd name="adj1" fmla="val 6500"/>
                <a:gd name="adj2" fmla="val 0"/>
              </a:avLst>
            </a:prstTxWarp>
          </a:bodyPr>
          <a:lstStyle/>
          <a:p>
            <a:pPr algn="ctr"/>
            <a:r>
              <a:rPr lang="vi-VN" sz="4000" kern="10">
                <a:ln w="12700">
                  <a:solidFill>
                    <a:srgbClr val="FFFF00"/>
                  </a:solidFill>
                  <a:round/>
                  <a:headEnd/>
                  <a:tailEnd/>
                </a:ln>
                <a:solidFill>
                  <a:srgbClr val="CC3300"/>
                </a:solidFill>
                <a:effectLst>
                  <a:prstShdw prst="shdw11">
                    <a:srgbClr val="C0C0C0">
                      <a:alpha val="50000"/>
                    </a:srgbClr>
                  </a:prstShdw>
                </a:effectLst>
                <a:latin typeface="Times New Roman"/>
                <a:cs typeface="Times New Roman"/>
              </a:rPr>
              <a:t>Chúc các em </a:t>
            </a:r>
          </a:p>
          <a:p>
            <a:pPr algn="ctr"/>
            <a:r>
              <a:rPr lang="vi-VN" sz="4000" kern="10">
                <a:ln w="12700">
                  <a:solidFill>
                    <a:srgbClr val="FFFF00"/>
                  </a:solidFill>
                  <a:round/>
                  <a:headEnd/>
                  <a:tailEnd/>
                </a:ln>
                <a:solidFill>
                  <a:srgbClr val="CC3300"/>
                </a:solidFill>
                <a:effectLst>
                  <a:prstShdw prst="shdw11">
                    <a:srgbClr val="C0C0C0">
                      <a:alpha val="50000"/>
                    </a:srgbClr>
                  </a:prstShdw>
                </a:effectLst>
                <a:latin typeface="Times New Roman"/>
                <a:cs typeface="Times New Roman"/>
              </a:rPr>
              <a:t>chăm ngoan, học giỏi</a:t>
            </a:r>
            <a:endParaRPr lang="en-US" sz="4000" kern="10">
              <a:ln w="12700">
                <a:solidFill>
                  <a:srgbClr val="FFFF00"/>
                </a:solidFill>
                <a:round/>
                <a:headEnd/>
                <a:tailEnd/>
              </a:ln>
              <a:solidFill>
                <a:srgbClr val="CC3300"/>
              </a:solidFill>
              <a:effectLst>
                <a:prstShdw prst="shdw11">
                  <a:srgbClr val="C0C0C0">
                    <a:alpha val="50000"/>
                  </a:srgbClr>
                </a:prstShdw>
              </a:effectLst>
              <a:latin typeface="Times New Roman"/>
              <a:cs typeface="Times New Roman"/>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iterate type="lt">
                                    <p:tmPct val="5000"/>
                                  </p:iterate>
                                  <p:childTnLst>
                                    <p:set>
                                      <p:cBhvr>
                                        <p:cTn id="6" dur="1" fill="hold">
                                          <p:stCondLst>
                                            <p:cond delay="0"/>
                                          </p:stCondLst>
                                        </p:cTn>
                                        <p:tgtEl>
                                          <p:spTgt spid="12332"/>
                                        </p:tgtEl>
                                        <p:attrNameLst>
                                          <p:attrName>style.visibility</p:attrName>
                                        </p:attrNameLst>
                                      </p:cBhvr>
                                      <p:to>
                                        <p:strVal val="visible"/>
                                      </p:to>
                                    </p:set>
                                    <p:anim calcmode="lin" valueType="num">
                                      <p:cBhvr>
                                        <p:cTn id="7" dur="1000" fill="hold"/>
                                        <p:tgtEl>
                                          <p:spTgt spid="12332"/>
                                        </p:tgtEl>
                                        <p:attrNameLst>
                                          <p:attrName>ppt_w</p:attrName>
                                        </p:attrNameLst>
                                      </p:cBhvr>
                                      <p:tavLst>
                                        <p:tav tm="0">
                                          <p:val>
                                            <p:fltVal val="0"/>
                                          </p:val>
                                        </p:tav>
                                        <p:tav tm="100000">
                                          <p:val>
                                            <p:strVal val="#ppt_w"/>
                                          </p:val>
                                        </p:tav>
                                      </p:tavLst>
                                    </p:anim>
                                    <p:anim calcmode="lin" valueType="num">
                                      <p:cBhvr>
                                        <p:cTn id="8" dur="1000" fill="hold"/>
                                        <p:tgtEl>
                                          <p:spTgt spid="12332"/>
                                        </p:tgtEl>
                                        <p:attrNameLst>
                                          <p:attrName>ppt_h</p:attrName>
                                        </p:attrNameLst>
                                      </p:cBhvr>
                                      <p:tavLst>
                                        <p:tav tm="0">
                                          <p:val>
                                            <p:fltVal val="0"/>
                                          </p:val>
                                        </p:tav>
                                        <p:tav tm="100000">
                                          <p:val>
                                            <p:strVal val="#ppt_h"/>
                                          </p:val>
                                        </p:tav>
                                      </p:tavLst>
                                    </p:anim>
                                    <p:anim calcmode="lin" valueType="num">
                                      <p:cBhvr>
                                        <p:cTn id="9" dur="1000" fill="hold"/>
                                        <p:tgtEl>
                                          <p:spTgt spid="12332"/>
                                        </p:tgtEl>
                                        <p:attrNameLst>
                                          <p:attrName>style.rotation</p:attrName>
                                        </p:attrNameLst>
                                      </p:cBhvr>
                                      <p:tavLst>
                                        <p:tav tm="0">
                                          <p:val>
                                            <p:fltVal val="90"/>
                                          </p:val>
                                        </p:tav>
                                        <p:tav tm="100000">
                                          <p:val>
                                            <p:fltVal val="0"/>
                                          </p:val>
                                        </p:tav>
                                      </p:tavLst>
                                    </p:anim>
                                    <p:animEffect transition="in" filter="fade">
                                      <p:cBhvr>
                                        <p:cTn id="10" dur="1000"/>
                                        <p:tgtEl>
                                          <p:spTgt spid="12332"/>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builtIn="1"/>
                                        </p:tgtEl>
                                      </p:cMediaNode>
                                    </p:audio>
                                  </p:subTnLst>
                                </p:cTn>
                              </p:par>
                            </p:childTnLst>
                          </p:cTn>
                        </p:par>
                        <p:par>
                          <p:cTn id="11" fill="hold">
                            <p:stCondLst>
                              <p:cond delay="1000"/>
                            </p:stCondLst>
                            <p:childTnLst>
                              <p:par>
                                <p:cTn id="12" presetID="27" presetClass="emph" presetSubtype="0" repeatCount="indefinite" fill="hold" grpId="1" nodeType="afterEffect">
                                  <p:stCondLst>
                                    <p:cond delay="0"/>
                                  </p:stCondLst>
                                  <p:iterate type="lt">
                                    <p:tmPct val="0"/>
                                  </p:iterate>
                                  <p:childTnLst>
                                    <p:animClr clrSpc="rgb" dir="cw">
                                      <p:cBhvr override="childStyle">
                                        <p:cTn id="13" dur="250" autoRev="1" fill="hold"/>
                                        <p:tgtEl>
                                          <p:spTgt spid="12332"/>
                                        </p:tgtEl>
                                        <p:attrNameLst>
                                          <p:attrName>style.color</p:attrName>
                                        </p:attrNameLst>
                                      </p:cBhvr>
                                      <p:to>
                                        <a:schemeClr val="bg1"/>
                                      </p:to>
                                    </p:animClr>
                                    <p:animClr clrSpc="rgb" dir="cw">
                                      <p:cBhvr>
                                        <p:cTn id="14" dur="250" autoRev="1" fill="hold"/>
                                        <p:tgtEl>
                                          <p:spTgt spid="12332"/>
                                        </p:tgtEl>
                                        <p:attrNameLst>
                                          <p:attrName>fillcolor</p:attrName>
                                        </p:attrNameLst>
                                      </p:cBhvr>
                                      <p:to>
                                        <a:schemeClr val="bg1"/>
                                      </p:to>
                                    </p:animClr>
                                    <p:set>
                                      <p:cBhvr>
                                        <p:cTn id="15" dur="250" autoRev="1" fill="hold"/>
                                        <p:tgtEl>
                                          <p:spTgt spid="12332"/>
                                        </p:tgtEl>
                                        <p:attrNameLst>
                                          <p:attrName>fill.type</p:attrName>
                                        </p:attrNameLst>
                                      </p:cBhvr>
                                      <p:to>
                                        <p:strVal val="solid"/>
                                      </p:to>
                                    </p:set>
                                    <p:set>
                                      <p:cBhvr>
                                        <p:cTn id="16" dur="250" autoRev="1" fill="hold"/>
                                        <p:tgtEl>
                                          <p:spTgt spid="12332"/>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32" grpId="0" animBg="1"/>
      <p:bldP spid="12332"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1550" name="WordArt 46"/>
          <p:cNvSpPr>
            <a:spLocks noChangeArrowheads="1" noChangeShapeType="1" noTextEdit="1"/>
          </p:cNvSpPr>
          <p:nvPr/>
        </p:nvSpPr>
        <p:spPr bwMode="auto">
          <a:xfrm>
            <a:off x="152400" y="533400"/>
            <a:ext cx="8077200" cy="6172200"/>
          </a:xfrm>
          <a:prstGeom prst="rect">
            <a:avLst/>
          </a:prstGeom>
        </p:spPr>
        <p:txBody>
          <a:bodyPr spcFirstLastPara="1" wrap="none" fromWordArt="1">
            <a:prstTxWarp prst="textArchUp">
              <a:avLst>
                <a:gd name="adj" fmla="val 10259038"/>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vi-VN" sz="5400" kern="10">
                <a:ln w="9525">
                  <a:round/>
                  <a:headEnd/>
                  <a:tailEnd/>
                </a:ln>
                <a:solidFill>
                  <a:schemeClr val="folHlink"/>
                </a:solidFill>
                <a:latin typeface="Times New Roman"/>
                <a:cs typeface="Times New Roman"/>
              </a:rPr>
              <a:t>   Nhiệt liệt chào mừng Thầy Cô giáo đến dự giờ</a:t>
            </a:r>
            <a:endParaRPr lang="en-US" sz="5400" kern="10">
              <a:ln w="9525">
                <a:round/>
                <a:headEnd/>
                <a:tailEnd/>
              </a:ln>
              <a:solidFill>
                <a:schemeClr val="folHlink"/>
              </a:solidFill>
              <a:latin typeface="Times New Roman"/>
              <a:cs typeface="Times New Roman"/>
            </a:endParaRPr>
          </a:p>
        </p:txBody>
      </p:sp>
      <p:sp>
        <p:nvSpPr>
          <p:cNvPr id="21551" name="WordArt 47"/>
          <p:cNvSpPr>
            <a:spLocks noChangeArrowheads="1" noChangeShapeType="1" noTextEdit="1"/>
          </p:cNvSpPr>
          <p:nvPr/>
        </p:nvSpPr>
        <p:spPr bwMode="auto">
          <a:xfrm>
            <a:off x="1828800" y="2667000"/>
            <a:ext cx="5867400" cy="3048000"/>
          </a:xfrm>
          <a:prstGeom prst="rect">
            <a:avLst/>
          </a:prstGeom>
        </p:spPr>
        <p:txBody>
          <a:bodyPr wrap="none" fromWordArt="1">
            <a:prstTxWarp prst="textCurveUp">
              <a:avLst>
                <a:gd name="adj" fmla="val 40356"/>
              </a:avLst>
            </a:prstTxWarp>
          </a:bodyPr>
          <a:lstStyle/>
          <a:p>
            <a:pPr algn="ctr"/>
            <a:r>
              <a:rPr lang="en-US" sz="3600" kern="10">
                <a:ln w="12700">
                  <a:solidFill>
                    <a:srgbClr val="FFFF00"/>
                  </a:solidFill>
                  <a:round/>
                  <a:headEnd/>
                  <a:tailEnd/>
                </a:ln>
                <a:solidFill>
                  <a:srgbClr val="9900FF"/>
                </a:solidFill>
                <a:effectLst>
                  <a:outerShdw dist="45791" dir="2021404" algn="ctr" rotWithShape="0">
                    <a:srgbClr val="808080">
                      <a:alpha val="80000"/>
                    </a:srgbClr>
                  </a:outerShdw>
                </a:effectLst>
                <a:latin typeface="Times New Roman"/>
                <a:cs typeface="Times New Roman"/>
              </a:rPr>
              <a:t>Lớp 4</a:t>
            </a:r>
          </a:p>
        </p:txBody>
      </p:sp>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B46"/>
          <p:cNvPicPr>
            <a:picLocks noChangeAspect="1" noChangeArrowheads="1"/>
          </p:cNvPicPr>
          <p:nvPr/>
        </p:nvPicPr>
        <p:blipFill>
          <a:blip r:embed="rId3"/>
          <a:srcRect/>
          <a:stretch>
            <a:fillRect/>
          </a:stretch>
        </p:blipFill>
        <p:spPr bwMode="auto">
          <a:xfrm>
            <a:off x="0" y="0"/>
            <a:ext cx="9144000" cy="6827838"/>
          </a:xfrm>
          <a:prstGeom prst="rect">
            <a:avLst/>
          </a:prstGeom>
          <a:noFill/>
        </p:spPr>
      </p:pic>
      <p:pic>
        <p:nvPicPr>
          <p:cNvPr id="4099" name="Picture 3" descr="67"/>
          <p:cNvPicPr>
            <a:picLocks noChangeAspect="1" noChangeArrowheads="1" noCrop="1"/>
          </p:cNvPicPr>
          <p:nvPr/>
        </p:nvPicPr>
        <p:blipFill>
          <a:blip r:embed="rId4"/>
          <a:srcRect/>
          <a:stretch>
            <a:fillRect/>
          </a:stretch>
        </p:blipFill>
        <p:spPr bwMode="auto">
          <a:xfrm>
            <a:off x="215900" y="4829175"/>
            <a:ext cx="1331913" cy="958850"/>
          </a:xfrm>
          <a:prstGeom prst="rect">
            <a:avLst/>
          </a:prstGeom>
          <a:noFill/>
        </p:spPr>
      </p:pic>
      <p:sp>
        <p:nvSpPr>
          <p:cNvPr id="4100" name="WordArt 4"/>
          <p:cNvSpPr>
            <a:spLocks noChangeArrowheads="1" noChangeShapeType="1" noTextEdit="1"/>
          </p:cNvSpPr>
          <p:nvPr/>
        </p:nvSpPr>
        <p:spPr bwMode="auto">
          <a:xfrm>
            <a:off x="2057400" y="2057400"/>
            <a:ext cx="6172200" cy="2362200"/>
          </a:xfrm>
          <a:prstGeom prst="rect">
            <a:avLst/>
          </a:prstGeom>
        </p:spPr>
        <p:txBody>
          <a:bodyPr wrap="none" fromWordArt="1">
            <a:prstTxWarp prst="textPlain">
              <a:avLst>
                <a:gd name="adj" fmla="val 50000"/>
              </a:avLst>
            </a:prstTxWarp>
          </a:bodyPr>
          <a:lstStyle/>
          <a:p>
            <a:pPr algn="ctr"/>
            <a:r>
              <a:rPr lang="en-US" sz="6600" kern="10">
                <a:ln w="12700">
                  <a:solidFill>
                    <a:srgbClr val="EAEAEA"/>
                  </a:solidFill>
                  <a:round/>
                  <a:headEnd/>
                  <a:tailEnd/>
                </a:ln>
                <a:solidFill>
                  <a:srgbClr val="0000FF"/>
                </a:solidFill>
                <a:effectLst>
                  <a:prstShdw prst="shdw11">
                    <a:srgbClr val="C0C0C0">
                      <a:alpha val="50000"/>
                    </a:srgbClr>
                  </a:prstShdw>
                </a:effectLst>
                <a:latin typeface="VNI-Palatin"/>
              </a:rPr>
              <a:t>Kieåm tra baøi cuõ</a:t>
            </a:r>
          </a:p>
        </p:txBody>
      </p:sp>
      <p:pic>
        <p:nvPicPr>
          <p:cNvPr id="4101" name="Picture 5" descr="FACE"/>
          <p:cNvPicPr>
            <a:picLocks noChangeAspect="1" noChangeArrowheads="1" noCrop="1"/>
          </p:cNvPicPr>
          <p:nvPr/>
        </p:nvPicPr>
        <p:blipFill>
          <a:blip r:embed="rId5"/>
          <a:srcRect/>
          <a:stretch>
            <a:fillRect/>
          </a:stretch>
        </p:blipFill>
        <p:spPr bwMode="auto">
          <a:xfrm>
            <a:off x="228600" y="228600"/>
            <a:ext cx="1095375" cy="1095375"/>
          </a:xfrm>
          <a:prstGeom prst="rect">
            <a:avLst/>
          </a:prstGeom>
          <a:noFill/>
        </p:spPr>
      </p:pic>
      <p:pic>
        <p:nvPicPr>
          <p:cNvPr id="4102" name="Picture 6" descr="MACARANI"/>
          <p:cNvPicPr>
            <a:picLocks noChangeAspect="1" noChangeArrowheads="1" noCrop="1"/>
          </p:cNvPicPr>
          <p:nvPr/>
        </p:nvPicPr>
        <p:blipFill>
          <a:blip r:embed="rId6"/>
          <a:srcRect/>
          <a:stretch>
            <a:fillRect/>
          </a:stretch>
        </p:blipFill>
        <p:spPr bwMode="auto">
          <a:xfrm>
            <a:off x="7696200" y="5410200"/>
            <a:ext cx="1071563" cy="1071563"/>
          </a:xfrm>
          <a:prstGeom prst="rect">
            <a:avLst/>
          </a:prstGeom>
          <a:noFill/>
        </p:spPr>
      </p:pic>
      <p:pic>
        <p:nvPicPr>
          <p:cNvPr id="4103" name="Picture 7" descr="32"/>
          <p:cNvPicPr>
            <a:picLocks noChangeAspect="1" noChangeArrowheads="1" noCrop="1"/>
          </p:cNvPicPr>
          <p:nvPr/>
        </p:nvPicPr>
        <p:blipFill>
          <a:blip r:embed="rId7"/>
          <a:srcRect/>
          <a:stretch>
            <a:fillRect/>
          </a:stretch>
        </p:blipFill>
        <p:spPr bwMode="auto">
          <a:xfrm>
            <a:off x="7848600" y="152400"/>
            <a:ext cx="1295400" cy="1295400"/>
          </a:xfrm>
          <a:prstGeom prst="rect">
            <a:avLst/>
          </a:prstGeom>
          <a:noFill/>
        </p:spPr>
      </p:pic>
      <p:grpSp>
        <p:nvGrpSpPr>
          <p:cNvPr id="4104" name="Group 8"/>
          <p:cNvGrpSpPr>
            <a:grpSpLocks/>
          </p:cNvGrpSpPr>
          <p:nvPr/>
        </p:nvGrpSpPr>
        <p:grpSpPr bwMode="auto">
          <a:xfrm>
            <a:off x="0" y="2590800"/>
            <a:ext cx="4800600" cy="847725"/>
            <a:chOff x="2350" y="1008"/>
            <a:chExt cx="1826" cy="534"/>
          </a:xfrm>
        </p:grpSpPr>
        <p:pic>
          <p:nvPicPr>
            <p:cNvPr id="4105" name="Picture 9" descr="SPARKLES"/>
            <p:cNvPicPr>
              <a:picLocks noChangeAspect="1" noChangeArrowheads="1" noCrop="1"/>
            </p:cNvPicPr>
            <p:nvPr/>
          </p:nvPicPr>
          <p:blipFill>
            <a:blip r:embed="rId8"/>
            <a:srcRect/>
            <a:stretch>
              <a:fillRect/>
            </a:stretch>
          </p:blipFill>
          <p:spPr bwMode="auto">
            <a:xfrm>
              <a:off x="3790" y="1008"/>
              <a:ext cx="386" cy="486"/>
            </a:xfrm>
            <a:prstGeom prst="rect">
              <a:avLst/>
            </a:prstGeom>
            <a:noFill/>
          </p:spPr>
        </p:pic>
        <p:pic>
          <p:nvPicPr>
            <p:cNvPr id="4106" name="Picture 10" descr="SPARKLES"/>
            <p:cNvPicPr>
              <a:picLocks noChangeAspect="1" noChangeArrowheads="1" noCrop="1"/>
            </p:cNvPicPr>
            <p:nvPr/>
          </p:nvPicPr>
          <p:blipFill>
            <a:blip r:embed="rId8"/>
            <a:srcRect/>
            <a:stretch>
              <a:fillRect/>
            </a:stretch>
          </p:blipFill>
          <p:spPr bwMode="auto">
            <a:xfrm>
              <a:off x="3408" y="1050"/>
              <a:ext cx="386" cy="486"/>
            </a:xfrm>
            <a:prstGeom prst="rect">
              <a:avLst/>
            </a:prstGeom>
            <a:noFill/>
          </p:spPr>
        </p:pic>
        <p:pic>
          <p:nvPicPr>
            <p:cNvPr id="4107" name="Picture 11" descr="SPARKLES"/>
            <p:cNvPicPr>
              <a:picLocks noChangeAspect="1" noChangeArrowheads="1" noCrop="1"/>
            </p:cNvPicPr>
            <p:nvPr/>
          </p:nvPicPr>
          <p:blipFill>
            <a:blip r:embed="rId8"/>
            <a:srcRect/>
            <a:stretch>
              <a:fillRect/>
            </a:stretch>
          </p:blipFill>
          <p:spPr bwMode="auto">
            <a:xfrm>
              <a:off x="2784" y="1008"/>
              <a:ext cx="386" cy="486"/>
            </a:xfrm>
            <a:prstGeom prst="rect">
              <a:avLst/>
            </a:prstGeom>
            <a:noFill/>
          </p:spPr>
        </p:pic>
        <p:pic>
          <p:nvPicPr>
            <p:cNvPr id="4108" name="Picture 12" descr="SPARKLES"/>
            <p:cNvPicPr>
              <a:picLocks noChangeAspect="1" noChangeArrowheads="1" noCrop="1"/>
            </p:cNvPicPr>
            <p:nvPr/>
          </p:nvPicPr>
          <p:blipFill>
            <a:blip r:embed="rId8"/>
            <a:srcRect/>
            <a:stretch>
              <a:fillRect/>
            </a:stretch>
          </p:blipFill>
          <p:spPr bwMode="auto">
            <a:xfrm>
              <a:off x="2350" y="1056"/>
              <a:ext cx="386" cy="486"/>
            </a:xfrm>
            <a:prstGeom prst="rect">
              <a:avLst/>
            </a:prstGeom>
            <a:noFill/>
          </p:spPr>
        </p:pic>
      </p:grpSp>
      <p:grpSp>
        <p:nvGrpSpPr>
          <p:cNvPr id="4109" name="Group 13"/>
          <p:cNvGrpSpPr>
            <a:grpSpLocks/>
          </p:cNvGrpSpPr>
          <p:nvPr/>
        </p:nvGrpSpPr>
        <p:grpSpPr bwMode="auto">
          <a:xfrm>
            <a:off x="2590800" y="4114800"/>
            <a:ext cx="4800600" cy="847725"/>
            <a:chOff x="2350" y="1008"/>
            <a:chExt cx="1826" cy="534"/>
          </a:xfrm>
        </p:grpSpPr>
        <p:pic>
          <p:nvPicPr>
            <p:cNvPr id="4110" name="Picture 14" descr="SPARKLES"/>
            <p:cNvPicPr>
              <a:picLocks noChangeAspect="1" noChangeArrowheads="1" noCrop="1"/>
            </p:cNvPicPr>
            <p:nvPr/>
          </p:nvPicPr>
          <p:blipFill>
            <a:blip r:embed="rId8"/>
            <a:srcRect/>
            <a:stretch>
              <a:fillRect/>
            </a:stretch>
          </p:blipFill>
          <p:spPr bwMode="auto">
            <a:xfrm>
              <a:off x="3790" y="1008"/>
              <a:ext cx="386" cy="486"/>
            </a:xfrm>
            <a:prstGeom prst="rect">
              <a:avLst/>
            </a:prstGeom>
            <a:noFill/>
          </p:spPr>
        </p:pic>
        <p:pic>
          <p:nvPicPr>
            <p:cNvPr id="4111" name="Picture 15" descr="SPARKLES"/>
            <p:cNvPicPr>
              <a:picLocks noChangeAspect="1" noChangeArrowheads="1" noCrop="1"/>
            </p:cNvPicPr>
            <p:nvPr/>
          </p:nvPicPr>
          <p:blipFill>
            <a:blip r:embed="rId8"/>
            <a:srcRect/>
            <a:stretch>
              <a:fillRect/>
            </a:stretch>
          </p:blipFill>
          <p:spPr bwMode="auto">
            <a:xfrm>
              <a:off x="3408" y="1050"/>
              <a:ext cx="386" cy="486"/>
            </a:xfrm>
            <a:prstGeom prst="rect">
              <a:avLst/>
            </a:prstGeom>
            <a:noFill/>
          </p:spPr>
        </p:pic>
        <p:pic>
          <p:nvPicPr>
            <p:cNvPr id="4112" name="Picture 16" descr="SPARKLES"/>
            <p:cNvPicPr>
              <a:picLocks noChangeAspect="1" noChangeArrowheads="1" noCrop="1"/>
            </p:cNvPicPr>
            <p:nvPr/>
          </p:nvPicPr>
          <p:blipFill>
            <a:blip r:embed="rId8"/>
            <a:srcRect/>
            <a:stretch>
              <a:fillRect/>
            </a:stretch>
          </p:blipFill>
          <p:spPr bwMode="auto">
            <a:xfrm>
              <a:off x="2784" y="1008"/>
              <a:ext cx="386" cy="486"/>
            </a:xfrm>
            <a:prstGeom prst="rect">
              <a:avLst/>
            </a:prstGeom>
            <a:noFill/>
          </p:spPr>
        </p:pic>
        <p:pic>
          <p:nvPicPr>
            <p:cNvPr id="4113" name="Picture 17" descr="SPARKLES"/>
            <p:cNvPicPr>
              <a:picLocks noChangeAspect="1" noChangeArrowheads="1" noCrop="1"/>
            </p:cNvPicPr>
            <p:nvPr/>
          </p:nvPicPr>
          <p:blipFill>
            <a:blip r:embed="rId8"/>
            <a:srcRect/>
            <a:stretch>
              <a:fillRect/>
            </a:stretch>
          </p:blipFill>
          <p:spPr bwMode="auto">
            <a:xfrm>
              <a:off x="2350" y="1056"/>
              <a:ext cx="386" cy="486"/>
            </a:xfrm>
            <a:prstGeom prst="rect">
              <a:avLst/>
            </a:prstGeom>
            <a:noFill/>
          </p:spPr>
        </p:pic>
      </p:grpSp>
      <p:grpSp>
        <p:nvGrpSpPr>
          <p:cNvPr id="4114" name="Group 18"/>
          <p:cNvGrpSpPr>
            <a:grpSpLocks/>
          </p:cNvGrpSpPr>
          <p:nvPr/>
        </p:nvGrpSpPr>
        <p:grpSpPr bwMode="auto">
          <a:xfrm>
            <a:off x="381000" y="381000"/>
            <a:ext cx="4800600" cy="847725"/>
            <a:chOff x="2350" y="1008"/>
            <a:chExt cx="1826" cy="534"/>
          </a:xfrm>
        </p:grpSpPr>
        <p:pic>
          <p:nvPicPr>
            <p:cNvPr id="4115" name="Picture 19" descr="SPARKLES"/>
            <p:cNvPicPr>
              <a:picLocks noChangeAspect="1" noChangeArrowheads="1" noCrop="1"/>
            </p:cNvPicPr>
            <p:nvPr/>
          </p:nvPicPr>
          <p:blipFill>
            <a:blip r:embed="rId8"/>
            <a:srcRect/>
            <a:stretch>
              <a:fillRect/>
            </a:stretch>
          </p:blipFill>
          <p:spPr bwMode="auto">
            <a:xfrm>
              <a:off x="3790" y="1008"/>
              <a:ext cx="386" cy="486"/>
            </a:xfrm>
            <a:prstGeom prst="rect">
              <a:avLst/>
            </a:prstGeom>
            <a:noFill/>
          </p:spPr>
        </p:pic>
        <p:pic>
          <p:nvPicPr>
            <p:cNvPr id="4116" name="Picture 20" descr="SPARKLES"/>
            <p:cNvPicPr>
              <a:picLocks noChangeAspect="1" noChangeArrowheads="1" noCrop="1"/>
            </p:cNvPicPr>
            <p:nvPr/>
          </p:nvPicPr>
          <p:blipFill>
            <a:blip r:embed="rId8"/>
            <a:srcRect/>
            <a:stretch>
              <a:fillRect/>
            </a:stretch>
          </p:blipFill>
          <p:spPr bwMode="auto">
            <a:xfrm>
              <a:off x="3408" y="1050"/>
              <a:ext cx="386" cy="486"/>
            </a:xfrm>
            <a:prstGeom prst="rect">
              <a:avLst/>
            </a:prstGeom>
            <a:noFill/>
          </p:spPr>
        </p:pic>
        <p:pic>
          <p:nvPicPr>
            <p:cNvPr id="4117" name="Picture 21" descr="SPARKLES"/>
            <p:cNvPicPr>
              <a:picLocks noChangeAspect="1" noChangeArrowheads="1" noCrop="1"/>
            </p:cNvPicPr>
            <p:nvPr/>
          </p:nvPicPr>
          <p:blipFill>
            <a:blip r:embed="rId8"/>
            <a:srcRect/>
            <a:stretch>
              <a:fillRect/>
            </a:stretch>
          </p:blipFill>
          <p:spPr bwMode="auto">
            <a:xfrm>
              <a:off x="2784" y="1008"/>
              <a:ext cx="386" cy="486"/>
            </a:xfrm>
            <a:prstGeom prst="rect">
              <a:avLst/>
            </a:prstGeom>
            <a:noFill/>
          </p:spPr>
        </p:pic>
        <p:pic>
          <p:nvPicPr>
            <p:cNvPr id="4118" name="Picture 22" descr="SPARKLES"/>
            <p:cNvPicPr>
              <a:picLocks noChangeAspect="1" noChangeArrowheads="1" noCrop="1"/>
            </p:cNvPicPr>
            <p:nvPr/>
          </p:nvPicPr>
          <p:blipFill>
            <a:blip r:embed="rId8"/>
            <a:srcRect/>
            <a:stretch>
              <a:fillRect/>
            </a:stretch>
          </p:blipFill>
          <p:spPr bwMode="auto">
            <a:xfrm>
              <a:off x="2350" y="1056"/>
              <a:ext cx="386" cy="486"/>
            </a:xfrm>
            <a:prstGeom prst="rect">
              <a:avLst/>
            </a:prstGeom>
            <a:noFill/>
          </p:spPr>
        </p:pic>
      </p:grpSp>
      <p:grpSp>
        <p:nvGrpSpPr>
          <p:cNvPr id="4119" name="Group 23"/>
          <p:cNvGrpSpPr>
            <a:grpSpLocks/>
          </p:cNvGrpSpPr>
          <p:nvPr/>
        </p:nvGrpSpPr>
        <p:grpSpPr bwMode="auto">
          <a:xfrm>
            <a:off x="4038600" y="1143000"/>
            <a:ext cx="4800600" cy="847725"/>
            <a:chOff x="2350" y="1008"/>
            <a:chExt cx="1826" cy="534"/>
          </a:xfrm>
        </p:grpSpPr>
        <p:pic>
          <p:nvPicPr>
            <p:cNvPr id="4120" name="Picture 24" descr="SPARKLES"/>
            <p:cNvPicPr>
              <a:picLocks noChangeAspect="1" noChangeArrowheads="1" noCrop="1"/>
            </p:cNvPicPr>
            <p:nvPr/>
          </p:nvPicPr>
          <p:blipFill>
            <a:blip r:embed="rId8"/>
            <a:srcRect/>
            <a:stretch>
              <a:fillRect/>
            </a:stretch>
          </p:blipFill>
          <p:spPr bwMode="auto">
            <a:xfrm>
              <a:off x="3790" y="1008"/>
              <a:ext cx="386" cy="486"/>
            </a:xfrm>
            <a:prstGeom prst="rect">
              <a:avLst/>
            </a:prstGeom>
            <a:noFill/>
          </p:spPr>
        </p:pic>
        <p:pic>
          <p:nvPicPr>
            <p:cNvPr id="4121" name="Picture 25" descr="SPARKLES"/>
            <p:cNvPicPr>
              <a:picLocks noChangeAspect="1" noChangeArrowheads="1" noCrop="1"/>
            </p:cNvPicPr>
            <p:nvPr/>
          </p:nvPicPr>
          <p:blipFill>
            <a:blip r:embed="rId8"/>
            <a:srcRect/>
            <a:stretch>
              <a:fillRect/>
            </a:stretch>
          </p:blipFill>
          <p:spPr bwMode="auto">
            <a:xfrm>
              <a:off x="3408" y="1050"/>
              <a:ext cx="386" cy="486"/>
            </a:xfrm>
            <a:prstGeom prst="rect">
              <a:avLst/>
            </a:prstGeom>
            <a:noFill/>
          </p:spPr>
        </p:pic>
        <p:pic>
          <p:nvPicPr>
            <p:cNvPr id="4122" name="Picture 26" descr="SPARKLES"/>
            <p:cNvPicPr>
              <a:picLocks noChangeAspect="1" noChangeArrowheads="1" noCrop="1"/>
            </p:cNvPicPr>
            <p:nvPr/>
          </p:nvPicPr>
          <p:blipFill>
            <a:blip r:embed="rId8"/>
            <a:srcRect/>
            <a:stretch>
              <a:fillRect/>
            </a:stretch>
          </p:blipFill>
          <p:spPr bwMode="auto">
            <a:xfrm>
              <a:off x="2784" y="1008"/>
              <a:ext cx="386" cy="486"/>
            </a:xfrm>
            <a:prstGeom prst="rect">
              <a:avLst/>
            </a:prstGeom>
            <a:noFill/>
          </p:spPr>
        </p:pic>
        <p:pic>
          <p:nvPicPr>
            <p:cNvPr id="4123" name="Picture 27" descr="SPARKLES"/>
            <p:cNvPicPr>
              <a:picLocks noChangeAspect="1" noChangeArrowheads="1" noCrop="1"/>
            </p:cNvPicPr>
            <p:nvPr/>
          </p:nvPicPr>
          <p:blipFill>
            <a:blip r:embed="rId8"/>
            <a:srcRect/>
            <a:stretch>
              <a:fillRect/>
            </a:stretch>
          </p:blipFill>
          <p:spPr bwMode="auto">
            <a:xfrm>
              <a:off x="2350" y="1056"/>
              <a:ext cx="386" cy="486"/>
            </a:xfrm>
            <a:prstGeom prst="rect">
              <a:avLst/>
            </a:prstGeom>
            <a:noFill/>
          </p:spPr>
        </p:pic>
      </p:grpSp>
      <p:grpSp>
        <p:nvGrpSpPr>
          <p:cNvPr id="4124" name="Group 28"/>
          <p:cNvGrpSpPr>
            <a:grpSpLocks/>
          </p:cNvGrpSpPr>
          <p:nvPr/>
        </p:nvGrpSpPr>
        <p:grpSpPr bwMode="auto">
          <a:xfrm>
            <a:off x="4343400" y="5410200"/>
            <a:ext cx="4800600" cy="847725"/>
            <a:chOff x="2350" y="1008"/>
            <a:chExt cx="1826" cy="534"/>
          </a:xfrm>
        </p:grpSpPr>
        <p:pic>
          <p:nvPicPr>
            <p:cNvPr id="4125" name="Picture 29" descr="SPARKLES"/>
            <p:cNvPicPr>
              <a:picLocks noChangeAspect="1" noChangeArrowheads="1" noCrop="1"/>
            </p:cNvPicPr>
            <p:nvPr/>
          </p:nvPicPr>
          <p:blipFill>
            <a:blip r:embed="rId8"/>
            <a:srcRect/>
            <a:stretch>
              <a:fillRect/>
            </a:stretch>
          </p:blipFill>
          <p:spPr bwMode="auto">
            <a:xfrm>
              <a:off x="3790" y="1008"/>
              <a:ext cx="386" cy="486"/>
            </a:xfrm>
            <a:prstGeom prst="rect">
              <a:avLst/>
            </a:prstGeom>
            <a:noFill/>
          </p:spPr>
        </p:pic>
        <p:pic>
          <p:nvPicPr>
            <p:cNvPr id="4126" name="Picture 30" descr="SPARKLES"/>
            <p:cNvPicPr>
              <a:picLocks noChangeAspect="1" noChangeArrowheads="1" noCrop="1"/>
            </p:cNvPicPr>
            <p:nvPr/>
          </p:nvPicPr>
          <p:blipFill>
            <a:blip r:embed="rId8"/>
            <a:srcRect/>
            <a:stretch>
              <a:fillRect/>
            </a:stretch>
          </p:blipFill>
          <p:spPr bwMode="auto">
            <a:xfrm>
              <a:off x="3408" y="1050"/>
              <a:ext cx="386" cy="486"/>
            </a:xfrm>
            <a:prstGeom prst="rect">
              <a:avLst/>
            </a:prstGeom>
            <a:noFill/>
          </p:spPr>
        </p:pic>
        <p:pic>
          <p:nvPicPr>
            <p:cNvPr id="4127" name="Picture 31" descr="SPARKLES"/>
            <p:cNvPicPr>
              <a:picLocks noChangeAspect="1" noChangeArrowheads="1" noCrop="1"/>
            </p:cNvPicPr>
            <p:nvPr/>
          </p:nvPicPr>
          <p:blipFill>
            <a:blip r:embed="rId8"/>
            <a:srcRect/>
            <a:stretch>
              <a:fillRect/>
            </a:stretch>
          </p:blipFill>
          <p:spPr bwMode="auto">
            <a:xfrm>
              <a:off x="2784" y="1008"/>
              <a:ext cx="386" cy="486"/>
            </a:xfrm>
            <a:prstGeom prst="rect">
              <a:avLst/>
            </a:prstGeom>
            <a:noFill/>
          </p:spPr>
        </p:pic>
        <p:pic>
          <p:nvPicPr>
            <p:cNvPr id="4128" name="Picture 32" descr="SPARKLES"/>
            <p:cNvPicPr>
              <a:picLocks noChangeAspect="1" noChangeArrowheads="1" noCrop="1"/>
            </p:cNvPicPr>
            <p:nvPr/>
          </p:nvPicPr>
          <p:blipFill>
            <a:blip r:embed="rId8"/>
            <a:srcRect/>
            <a:stretch>
              <a:fillRect/>
            </a:stretch>
          </p:blipFill>
          <p:spPr bwMode="auto">
            <a:xfrm>
              <a:off x="2350" y="1056"/>
              <a:ext cx="386" cy="486"/>
            </a:xfrm>
            <a:prstGeom prst="rect">
              <a:avLst/>
            </a:prstGeom>
            <a:noFill/>
          </p:spPr>
        </p:pic>
      </p:grpSp>
      <p:grpSp>
        <p:nvGrpSpPr>
          <p:cNvPr id="4129" name="Group 33"/>
          <p:cNvGrpSpPr>
            <a:grpSpLocks/>
          </p:cNvGrpSpPr>
          <p:nvPr/>
        </p:nvGrpSpPr>
        <p:grpSpPr bwMode="auto">
          <a:xfrm>
            <a:off x="0" y="5715000"/>
            <a:ext cx="4800600" cy="847725"/>
            <a:chOff x="2350" y="1008"/>
            <a:chExt cx="1826" cy="534"/>
          </a:xfrm>
        </p:grpSpPr>
        <p:pic>
          <p:nvPicPr>
            <p:cNvPr id="4130" name="Picture 34" descr="SPARKLES"/>
            <p:cNvPicPr>
              <a:picLocks noChangeAspect="1" noChangeArrowheads="1" noCrop="1"/>
            </p:cNvPicPr>
            <p:nvPr/>
          </p:nvPicPr>
          <p:blipFill>
            <a:blip r:embed="rId8"/>
            <a:srcRect/>
            <a:stretch>
              <a:fillRect/>
            </a:stretch>
          </p:blipFill>
          <p:spPr bwMode="auto">
            <a:xfrm>
              <a:off x="3790" y="1008"/>
              <a:ext cx="386" cy="486"/>
            </a:xfrm>
            <a:prstGeom prst="rect">
              <a:avLst/>
            </a:prstGeom>
            <a:noFill/>
          </p:spPr>
        </p:pic>
        <p:pic>
          <p:nvPicPr>
            <p:cNvPr id="4131" name="Picture 35" descr="SPARKLES"/>
            <p:cNvPicPr>
              <a:picLocks noChangeAspect="1" noChangeArrowheads="1" noCrop="1"/>
            </p:cNvPicPr>
            <p:nvPr/>
          </p:nvPicPr>
          <p:blipFill>
            <a:blip r:embed="rId8"/>
            <a:srcRect/>
            <a:stretch>
              <a:fillRect/>
            </a:stretch>
          </p:blipFill>
          <p:spPr bwMode="auto">
            <a:xfrm>
              <a:off x="3408" y="1050"/>
              <a:ext cx="386" cy="486"/>
            </a:xfrm>
            <a:prstGeom prst="rect">
              <a:avLst/>
            </a:prstGeom>
            <a:noFill/>
          </p:spPr>
        </p:pic>
        <p:pic>
          <p:nvPicPr>
            <p:cNvPr id="4132" name="Picture 36" descr="SPARKLES"/>
            <p:cNvPicPr>
              <a:picLocks noChangeAspect="1" noChangeArrowheads="1" noCrop="1"/>
            </p:cNvPicPr>
            <p:nvPr/>
          </p:nvPicPr>
          <p:blipFill>
            <a:blip r:embed="rId8"/>
            <a:srcRect/>
            <a:stretch>
              <a:fillRect/>
            </a:stretch>
          </p:blipFill>
          <p:spPr bwMode="auto">
            <a:xfrm>
              <a:off x="2784" y="1008"/>
              <a:ext cx="386" cy="486"/>
            </a:xfrm>
            <a:prstGeom prst="rect">
              <a:avLst/>
            </a:prstGeom>
            <a:noFill/>
          </p:spPr>
        </p:pic>
        <p:pic>
          <p:nvPicPr>
            <p:cNvPr id="4133" name="Picture 37" descr="SPARKLES"/>
            <p:cNvPicPr>
              <a:picLocks noChangeAspect="1" noChangeArrowheads="1" noCrop="1"/>
            </p:cNvPicPr>
            <p:nvPr/>
          </p:nvPicPr>
          <p:blipFill>
            <a:blip r:embed="rId8"/>
            <a:srcRect/>
            <a:stretch>
              <a:fillRect/>
            </a:stretch>
          </p:blipFill>
          <p:spPr bwMode="auto">
            <a:xfrm>
              <a:off x="2350" y="1056"/>
              <a:ext cx="386" cy="486"/>
            </a:xfrm>
            <a:prstGeom prst="rect">
              <a:avLst/>
            </a:prstGeom>
            <a:noFill/>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iterate type="lt">
                                    <p:tmPct val="5000"/>
                                  </p:iterate>
                                  <p:childTnLst>
                                    <p:set>
                                      <p:cBhvr>
                                        <p:cTn id="6" dur="1" fill="hold">
                                          <p:stCondLst>
                                            <p:cond delay="0"/>
                                          </p:stCondLst>
                                        </p:cTn>
                                        <p:tgtEl>
                                          <p:spTgt spid="4100"/>
                                        </p:tgtEl>
                                        <p:attrNameLst>
                                          <p:attrName>style.visibility</p:attrName>
                                        </p:attrNameLst>
                                      </p:cBhvr>
                                      <p:to>
                                        <p:strVal val="visible"/>
                                      </p:to>
                                    </p:set>
                                    <p:anim calcmode="lin" valueType="num">
                                      <p:cBhvr>
                                        <p:cTn id="7" dur="1000" fill="hold"/>
                                        <p:tgtEl>
                                          <p:spTgt spid="4100"/>
                                        </p:tgtEl>
                                        <p:attrNameLst>
                                          <p:attrName>ppt_w</p:attrName>
                                        </p:attrNameLst>
                                      </p:cBhvr>
                                      <p:tavLst>
                                        <p:tav tm="0">
                                          <p:val>
                                            <p:fltVal val="0"/>
                                          </p:val>
                                        </p:tav>
                                        <p:tav tm="100000">
                                          <p:val>
                                            <p:strVal val="#ppt_w"/>
                                          </p:val>
                                        </p:tav>
                                      </p:tavLst>
                                    </p:anim>
                                    <p:anim calcmode="lin" valueType="num">
                                      <p:cBhvr>
                                        <p:cTn id="8" dur="1000" fill="hold"/>
                                        <p:tgtEl>
                                          <p:spTgt spid="4100"/>
                                        </p:tgtEl>
                                        <p:attrNameLst>
                                          <p:attrName>ppt_h</p:attrName>
                                        </p:attrNameLst>
                                      </p:cBhvr>
                                      <p:tavLst>
                                        <p:tav tm="0">
                                          <p:val>
                                            <p:fltVal val="0"/>
                                          </p:val>
                                        </p:tav>
                                        <p:tav tm="100000">
                                          <p:val>
                                            <p:strVal val="#ppt_h"/>
                                          </p:val>
                                        </p:tav>
                                      </p:tavLst>
                                    </p:anim>
                                    <p:anim calcmode="lin" valueType="num">
                                      <p:cBhvr>
                                        <p:cTn id="9" dur="1000" fill="hold"/>
                                        <p:tgtEl>
                                          <p:spTgt spid="4100"/>
                                        </p:tgtEl>
                                        <p:attrNameLst>
                                          <p:attrName>style.rotation</p:attrName>
                                        </p:attrNameLst>
                                      </p:cBhvr>
                                      <p:tavLst>
                                        <p:tav tm="0">
                                          <p:val>
                                            <p:fltVal val="90"/>
                                          </p:val>
                                        </p:tav>
                                        <p:tav tm="100000">
                                          <p:val>
                                            <p:fltVal val="0"/>
                                          </p:val>
                                        </p:tav>
                                      </p:tavLst>
                                    </p:anim>
                                    <p:animEffect transition="in" filter="fade">
                                      <p:cBhvr>
                                        <p:cTn id="10" dur="1000"/>
                                        <p:tgtEl>
                                          <p:spTgt spid="4100"/>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builtIn="1"/>
                                        </p:tgtEl>
                                      </p:cMediaNode>
                                    </p:audio>
                                  </p:subTnLst>
                                </p:cTn>
                              </p:par>
                            </p:childTnLst>
                          </p:cTn>
                        </p:par>
                        <p:par>
                          <p:cTn id="11" fill="hold">
                            <p:stCondLst>
                              <p:cond delay="1000"/>
                            </p:stCondLst>
                            <p:childTnLst>
                              <p:par>
                                <p:cTn id="12" presetID="27" presetClass="emph" presetSubtype="0" repeatCount="indefinite" fill="hold" grpId="1" nodeType="afterEffect">
                                  <p:stCondLst>
                                    <p:cond delay="0"/>
                                  </p:stCondLst>
                                  <p:iterate type="lt">
                                    <p:tmPct val="0"/>
                                  </p:iterate>
                                  <p:childTnLst>
                                    <p:animClr clrSpc="rgb" dir="cw">
                                      <p:cBhvr override="childStyle">
                                        <p:cTn id="13" dur="250" autoRev="1" fill="hold"/>
                                        <p:tgtEl>
                                          <p:spTgt spid="4100"/>
                                        </p:tgtEl>
                                        <p:attrNameLst>
                                          <p:attrName>style.color</p:attrName>
                                        </p:attrNameLst>
                                      </p:cBhvr>
                                      <p:to>
                                        <a:schemeClr val="bg1"/>
                                      </p:to>
                                    </p:animClr>
                                    <p:animClr clrSpc="rgb" dir="cw">
                                      <p:cBhvr>
                                        <p:cTn id="14" dur="250" autoRev="1" fill="hold"/>
                                        <p:tgtEl>
                                          <p:spTgt spid="4100"/>
                                        </p:tgtEl>
                                        <p:attrNameLst>
                                          <p:attrName>fillcolor</p:attrName>
                                        </p:attrNameLst>
                                      </p:cBhvr>
                                      <p:to>
                                        <a:schemeClr val="bg1"/>
                                      </p:to>
                                    </p:animClr>
                                    <p:set>
                                      <p:cBhvr>
                                        <p:cTn id="15" dur="250" autoRev="1" fill="hold"/>
                                        <p:tgtEl>
                                          <p:spTgt spid="4100"/>
                                        </p:tgtEl>
                                        <p:attrNameLst>
                                          <p:attrName>fill.type</p:attrName>
                                        </p:attrNameLst>
                                      </p:cBhvr>
                                      <p:to>
                                        <p:strVal val="solid"/>
                                      </p:to>
                                    </p:set>
                                    <p:set>
                                      <p:cBhvr>
                                        <p:cTn id="16" dur="250" autoRev="1" fill="hold"/>
                                        <p:tgtEl>
                                          <p:spTgt spid="4100"/>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animBg="1"/>
      <p:bldP spid="4100"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2438400" y="2057400"/>
            <a:ext cx="6248400" cy="519113"/>
          </a:xfrm>
          <a:prstGeom prst="rect">
            <a:avLst/>
          </a:prstGeom>
          <a:solidFill>
            <a:schemeClr val="bg1"/>
          </a:solidFill>
          <a:ln w="9525">
            <a:noFill/>
            <a:miter lim="800000"/>
            <a:headEnd/>
            <a:tailEnd/>
          </a:ln>
          <a:effectLst/>
        </p:spPr>
        <p:txBody>
          <a:bodyPr>
            <a:spAutoFit/>
          </a:bodyPr>
          <a:lstStyle/>
          <a:p>
            <a:pPr algn="just">
              <a:spcBef>
                <a:spcPct val="50000"/>
              </a:spcBef>
            </a:pPr>
            <a:r>
              <a:rPr lang="en-US" sz="2800" b="1">
                <a:latin typeface="VNI-Times" pitchFamily="2" charset="0"/>
              </a:rPr>
              <a:t>Keát quaû cuûa pheùp tính 2057 x 13=? Laø:</a:t>
            </a:r>
            <a:endParaRPr lang="en-US" sz="2800" b="1"/>
          </a:p>
        </p:txBody>
      </p:sp>
      <p:sp>
        <p:nvSpPr>
          <p:cNvPr id="5124" name="Text Box 4"/>
          <p:cNvSpPr txBox="1">
            <a:spLocks noChangeArrowheads="1"/>
          </p:cNvSpPr>
          <p:nvPr/>
        </p:nvSpPr>
        <p:spPr bwMode="auto">
          <a:xfrm>
            <a:off x="2362200" y="1371600"/>
            <a:ext cx="1295400" cy="519113"/>
          </a:xfrm>
          <a:prstGeom prst="rect">
            <a:avLst/>
          </a:prstGeom>
          <a:noFill/>
          <a:ln w="9525">
            <a:noFill/>
            <a:miter lim="800000"/>
            <a:headEnd/>
            <a:tailEnd/>
          </a:ln>
          <a:effectLst/>
        </p:spPr>
        <p:txBody>
          <a:bodyPr>
            <a:spAutoFit/>
          </a:bodyPr>
          <a:lstStyle/>
          <a:p>
            <a:pPr>
              <a:spcBef>
                <a:spcPct val="50000"/>
              </a:spcBef>
            </a:pPr>
            <a:r>
              <a:rPr lang="en-US" sz="2800" b="1" u="sng">
                <a:solidFill>
                  <a:srgbClr val="FF0000"/>
                </a:solidFill>
              </a:rPr>
              <a:t>Câu 1</a:t>
            </a:r>
            <a:r>
              <a:rPr lang="en-US" sz="2800" b="1">
                <a:solidFill>
                  <a:srgbClr val="FF0000"/>
                </a:solidFill>
              </a:rPr>
              <a:t>:</a:t>
            </a:r>
          </a:p>
        </p:txBody>
      </p:sp>
      <p:grpSp>
        <p:nvGrpSpPr>
          <p:cNvPr id="5125" name="Group 5"/>
          <p:cNvGrpSpPr>
            <a:grpSpLocks/>
          </p:cNvGrpSpPr>
          <p:nvPr/>
        </p:nvGrpSpPr>
        <p:grpSpPr bwMode="auto">
          <a:xfrm>
            <a:off x="762000" y="838200"/>
            <a:ext cx="1524000" cy="1905000"/>
            <a:chOff x="1056" y="768"/>
            <a:chExt cx="960" cy="1296"/>
          </a:xfrm>
        </p:grpSpPr>
        <p:sp>
          <p:nvSpPr>
            <p:cNvPr id="5126" name="AutoShape 6"/>
            <p:cNvSpPr>
              <a:spLocks noChangeArrowheads="1"/>
            </p:cNvSpPr>
            <p:nvPr/>
          </p:nvSpPr>
          <p:spPr bwMode="auto">
            <a:xfrm>
              <a:off x="1056" y="768"/>
              <a:ext cx="960" cy="1296"/>
            </a:xfrm>
            <a:prstGeom prst="cloudCallout">
              <a:avLst>
                <a:gd name="adj1" fmla="val -93750"/>
                <a:gd name="adj2" fmla="val 81097"/>
              </a:avLst>
            </a:prstGeom>
            <a:solidFill>
              <a:srgbClr val="FF66FF"/>
            </a:solidFill>
            <a:ln w="9525">
              <a:solidFill>
                <a:schemeClr val="tx1"/>
              </a:solidFill>
              <a:round/>
              <a:headEnd/>
              <a:tailEnd/>
            </a:ln>
            <a:effectLst/>
          </p:spPr>
          <p:txBody>
            <a:bodyPr/>
            <a:lstStyle/>
            <a:p>
              <a:pPr algn="ctr"/>
              <a:endParaRPr lang="en-US" sz="2800"/>
            </a:p>
          </p:txBody>
        </p:sp>
        <p:pic>
          <p:nvPicPr>
            <p:cNvPr id="5127" name="Picture 7" descr="Alarm-07-june"/>
            <p:cNvPicPr>
              <a:picLocks noChangeAspect="1" noChangeArrowheads="1" noCrop="1"/>
            </p:cNvPicPr>
            <p:nvPr/>
          </p:nvPicPr>
          <p:blipFill>
            <a:blip r:embed="rId3"/>
            <a:srcRect/>
            <a:stretch>
              <a:fillRect/>
            </a:stretch>
          </p:blipFill>
          <p:spPr bwMode="auto">
            <a:xfrm>
              <a:off x="1296" y="1056"/>
              <a:ext cx="438" cy="648"/>
            </a:xfrm>
            <a:prstGeom prst="rect">
              <a:avLst/>
            </a:prstGeom>
            <a:noFill/>
          </p:spPr>
        </p:pic>
      </p:grpSp>
      <p:sp>
        <p:nvSpPr>
          <p:cNvPr id="5128" name="AutoShape 8"/>
          <p:cNvSpPr>
            <a:spLocks noChangeArrowheads="1"/>
          </p:cNvSpPr>
          <p:nvPr/>
        </p:nvSpPr>
        <p:spPr bwMode="auto">
          <a:xfrm>
            <a:off x="3352800" y="3124200"/>
            <a:ext cx="1752600" cy="1371600"/>
          </a:xfrm>
          <a:prstGeom prst="smileyFace">
            <a:avLst>
              <a:gd name="adj" fmla="val 4653"/>
            </a:avLst>
          </a:prstGeom>
          <a:solidFill>
            <a:srgbClr val="FFFF00"/>
          </a:solidFill>
          <a:ln w="9525">
            <a:solidFill>
              <a:schemeClr val="hlink"/>
            </a:solidFill>
            <a:round/>
            <a:headEnd/>
            <a:tailEnd/>
          </a:ln>
          <a:effectLst/>
        </p:spPr>
        <p:txBody>
          <a:bodyPr wrap="none" anchor="ctr"/>
          <a:lstStyle/>
          <a:p>
            <a:endParaRPr lang="en-US"/>
          </a:p>
        </p:txBody>
      </p:sp>
      <p:sp>
        <p:nvSpPr>
          <p:cNvPr id="5131" name="Text Box 11"/>
          <p:cNvSpPr txBox="1">
            <a:spLocks noChangeArrowheads="1"/>
          </p:cNvSpPr>
          <p:nvPr/>
        </p:nvSpPr>
        <p:spPr bwMode="auto">
          <a:xfrm>
            <a:off x="3429000" y="4857750"/>
            <a:ext cx="1600200" cy="519113"/>
          </a:xfrm>
          <a:prstGeom prst="rect">
            <a:avLst/>
          </a:prstGeom>
          <a:noFill/>
          <a:ln w="9525">
            <a:noFill/>
            <a:miter lim="800000"/>
            <a:headEnd/>
            <a:tailEnd/>
          </a:ln>
          <a:effectLst/>
        </p:spPr>
        <p:txBody>
          <a:bodyPr>
            <a:spAutoFit/>
          </a:bodyPr>
          <a:lstStyle/>
          <a:p>
            <a:pPr algn="just">
              <a:spcBef>
                <a:spcPct val="50000"/>
              </a:spcBef>
            </a:pPr>
            <a:r>
              <a:rPr lang="en-US" sz="2800" b="1">
                <a:solidFill>
                  <a:srgbClr val="FF0000"/>
                </a:solidFill>
                <a:latin typeface="VNI-Times" pitchFamily="2" charset="0"/>
              </a:rPr>
              <a:t>C</a:t>
            </a:r>
            <a:r>
              <a:rPr lang="en-US" sz="2800" b="1">
                <a:solidFill>
                  <a:srgbClr val="000000"/>
                </a:solidFill>
                <a:latin typeface="VNI-Times" pitchFamily="2" charset="0"/>
              </a:rPr>
              <a:t>. 27741</a:t>
            </a:r>
            <a:endParaRPr lang="en-US" sz="2800" b="1">
              <a:solidFill>
                <a:srgbClr val="000000"/>
              </a:solidFill>
            </a:endParaRPr>
          </a:p>
        </p:txBody>
      </p:sp>
      <p:sp>
        <p:nvSpPr>
          <p:cNvPr id="5135" name="Rectangle 15"/>
          <p:cNvSpPr>
            <a:spLocks noChangeArrowheads="1"/>
          </p:cNvSpPr>
          <p:nvPr/>
        </p:nvSpPr>
        <p:spPr bwMode="auto">
          <a:xfrm>
            <a:off x="2590800" y="3048000"/>
            <a:ext cx="6248400" cy="3124200"/>
          </a:xfrm>
          <a:prstGeom prst="rect">
            <a:avLst/>
          </a:prstGeom>
          <a:noFill/>
          <a:ln w="9525">
            <a:solidFill>
              <a:srgbClr val="FF0000"/>
            </a:solidFill>
            <a:miter lim="800000"/>
            <a:headEnd/>
            <a:tailEnd/>
          </a:ln>
          <a:effectLst/>
        </p:spPr>
        <p:txBody>
          <a:bodyPr wrap="none" anchor="ctr"/>
          <a:lstStyle/>
          <a:p>
            <a:endParaRPr lang="en-US"/>
          </a:p>
        </p:txBody>
      </p:sp>
      <p:sp>
        <p:nvSpPr>
          <p:cNvPr id="5138" name="Text Box 18"/>
          <p:cNvSpPr txBox="1">
            <a:spLocks noChangeArrowheads="1"/>
          </p:cNvSpPr>
          <p:nvPr/>
        </p:nvSpPr>
        <p:spPr bwMode="auto">
          <a:xfrm>
            <a:off x="6457950" y="3587750"/>
            <a:ext cx="1466850" cy="519113"/>
          </a:xfrm>
          <a:prstGeom prst="rect">
            <a:avLst/>
          </a:prstGeom>
          <a:noFill/>
          <a:ln w="9525">
            <a:noFill/>
            <a:miter lim="800000"/>
            <a:headEnd/>
            <a:tailEnd/>
          </a:ln>
          <a:effectLst/>
        </p:spPr>
        <p:txBody>
          <a:bodyPr>
            <a:spAutoFit/>
          </a:bodyPr>
          <a:lstStyle/>
          <a:p>
            <a:pPr algn="just">
              <a:spcBef>
                <a:spcPct val="50000"/>
              </a:spcBef>
            </a:pPr>
            <a:r>
              <a:rPr lang="en-US" sz="2800" b="1">
                <a:solidFill>
                  <a:srgbClr val="FF0000"/>
                </a:solidFill>
                <a:latin typeface="VNI-Times" pitchFamily="2" charset="0"/>
              </a:rPr>
              <a:t>B</a:t>
            </a:r>
            <a:r>
              <a:rPr lang="en-US" sz="2800" b="1">
                <a:solidFill>
                  <a:srgbClr val="000000"/>
                </a:solidFill>
                <a:latin typeface="VNI-Times" pitchFamily="2" charset="0"/>
              </a:rPr>
              <a:t>.26742</a:t>
            </a:r>
            <a:endParaRPr lang="en-US" sz="2800" b="1">
              <a:solidFill>
                <a:srgbClr val="000000"/>
              </a:solidFill>
            </a:endParaRPr>
          </a:p>
        </p:txBody>
      </p:sp>
      <p:sp>
        <p:nvSpPr>
          <p:cNvPr id="5140" name="Text Box 20"/>
          <p:cNvSpPr txBox="1">
            <a:spLocks noChangeArrowheads="1"/>
          </p:cNvSpPr>
          <p:nvPr/>
        </p:nvSpPr>
        <p:spPr bwMode="auto">
          <a:xfrm>
            <a:off x="3429000" y="3581400"/>
            <a:ext cx="1752600" cy="519113"/>
          </a:xfrm>
          <a:prstGeom prst="rect">
            <a:avLst/>
          </a:prstGeom>
          <a:noFill/>
          <a:ln w="9525">
            <a:noFill/>
            <a:miter lim="800000"/>
            <a:headEnd/>
            <a:tailEnd/>
          </a:ln>
          <a:effectLst/>
        </p:spPr>
        <p:txBody>
          <a:bodyPr>
            <a:spAutoFit/>
          </a:bodyPr>
          <a:lstStyle/>
          <a:p>
            <a:pPr algn="just">
              <a:spcBef>
                <a:spcPct val="50000"/>
              </a:spcBef>
            </a:pPr>
            <a:r>
              <a:rPr lang="en-US" sz="2800" b="1">
                <a:solidFill>
                  <a:srgbClr val="FF0000"/>
                </a:solidFill>
                <a:latin typeface="VNI-Times" pitchFamily="2" charset="0"/>
              </a:rPr>
              <a:t>A</a:t>
            </a:r>
            <a:r>
              <a:rPr lang="en-US" sz="2800" b="1">
                <a:solidFill>
                  <a:srgbClr val="000000"/>
                </a:solidFill>
                <a:latin typeface="VNI-Times" pitchFamily="2" charset="0"/>
              </a:rPr>
              <a:t>. 26741</a:t>
            </a:r>
            <a:endParaRPr lang="en-US" sz="2800" b="1">
              <a:solidFill>
                <a:srgbClr val="000000"/>
              </a:solidFill>
            </a:endParaRPr>
          </a:p>
        </p:txBody>
      </p:sp>
      <p:pic>
        <p:nvPicPr>
          <p:cNvPr id="5142" name="Picture 22" descr="S128x128P_115"/>
          <p:cNvPicPr>
            <a:picLocks noChangeAspect="1" noChangeArrowheads="1" noCrop="1"/>
          </p:cNvPicPr>
          <p:nvPr/>
        </p:nvPicPr>
        <p:blipFill>
          <a:blip r:embed="rId4"/>
          <a:srcRect/>
          <a:stretch>
            <a:fillRect/>
          </a:stretch>
        </p:blipFill>
        <p:spPr bwMode="auto">
          <a:xfrm>
            <a:off x="914400" y="3962400"/>
            <a:ext cx="1219200" cy="1219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5128"/>
                                        </p:tgtEl>
                                        <p:attrNameLst>
                                          <p:attrName>style.visibility</p:attrName>
                                        </p:attrNameLst>
                                      </p:cBhvr>
                                      <p:to>
                                        <p:strVal val="visible"/>
                                      </p:to>
                                    </p:set>
                                    <p:anim calcmode="lin" valueType="num">
                                      <p:cBhvr>
                                        <p:cTn id="7" dur="500" decel="50000" fill="hold">
                                          <p:stCondLst>
                                            <p:cond delay="0"/>
                                          </p:stCondLst>
                                        </p:cTn>
                                        <p:tgtEl>
                                          <p:spTgt spid="5128"/>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5128"/>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5128"/>
                                        </p:tgtEl>
                                        <p:attrNameLst>
                                          <p:attrName>ppt_w</p:attrName>
                                        </p:attrNameLst>
                                      </p:cBhvr>
                                      <p:tavLst>
                                        <p:tav tm="0">
                                          <p:val>
                                            <p:strVal val="#ppt_w*.05"/>
                                          </p:val>
                                        </p:tav>
                                        <p:tav tm="100000">
                                          <p:val>
                                            <p:strVal val="#ppt_w"/>
                                          </p:val>
                                        </p:tav>
                                      </p:tavLst>
                                    </p:anim>
                                    <p:anim calcmode="lin" valueType="num">
                                      <p:cBhvr>
                                        <p:cTn id="10" dur="1000" fill="hold"/>
                                        <p:tgtEl>
                                          <p:spTgt spid="5128"/>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5128"/>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5128"/>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5128"/>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5128"/>
                                        </p:tgtEl>
                                      </p:cBhvr>
                                    </p:animEffect>
                                  </p:childTnLst>
                                  <p:subTnLst>
                                    <p:audio>
                                      <p:cMediaNode>
                                        <p:cTn display="0" masterRel="sameClick">
                                          <p:stCondLst>
                                            <p:cond evt="begin" delay="0">
                                              <p:tn val="5"/>
                                            </p:cond>
                                          </p:stCondLst>
                                          <p:endCondLst>
                                            <p:cond evt="onStopAudio" delay="0">
                                              <p:tgtEl>
                                                <p:sldTgt/>
                                              </p:tgtEl>
                                            </p:cond>
                                          </p:endCondLst>
                                        </p:cTn>
                                        <p:tgtEl>
                                          <p:sndTgt r:embed="rId2" name="applause.wav" builtIn="1"/>
                                        </p:tgtEl>
                                      </p:cMediaNode>
                                    </p:audio>
                                  </p:subTnLst>
                                </p:cTn>
                              </p:par>
                            </p:childTnLst>
                          </p:cTn>
                        </p:par>
                        <p:par>
                          <p:cTn id="15" fill="hold">
                            <p:stCondLst>
                              <p:cond delay="1000"/>
                            </p:stCondLst>
                            <p:childTnLst>
                              <p:par>
                                <p:cTn id="16" presetID="26" presetClass="emph" presetSubtype="0" repeatCount="5000" fill="hold" grpId="1" nodeType="afterEffect">
                                  <p:stCondLst>
                                    <p:cond delay="0"/>
                                  </p:stCondLst>
                                  <p:childTnLst>
                                    <p:animEffect transition="out" filter="fade">
                                      <p:cBhvr>
                                        <p:cTn id="17" dur="500" tmFilter="0, 0; .2, .5; .8, .5; 1, 0"/>
                                        <p:tgtEl>
                                          <p:spTgt spid="5128"/>
                                        </p:tgtEl>
                                      </p:cBhvr>
                                    </p:animEffect>
                                    <p:animScale>
                                      <p:cBhvr>
                                        <p:cTn id="18" dur="250" autoRev="1" fill="hold"/>
                                        <p:tgtEl>
                                          <p:spTgt spid="5128"/>
                                        </p:tgtEl>
                                      </p:cBhvr>
                                      <p:by x="105000" y="105000"/>
                                    </p:animScale>
                                  </p:childTnLst>
                                  <p:subTnLst>
                                    <p:audio>
                                      <p:cMediaNode>
                                        <p:cTn display="0" masterRel="sameClick">
                                          <p:stCondLst>
                                            <p:cond evt="begin" delay="0">
                                              <p:tn val="16"/>
                                            </p:cond>
                                          </p:stCondLst>
                                          <p:endCondLst>
                                            <p:cond evt="onStopAudio" delay="0">
                                              <p:tgtEl>
                                                <p:sldTgt/>
                                              </p:tgtEl>
                                            </p:cond>
                                          </p:endCondLst>
                                        </p:cTn>
                                        <p:tgtEl>
                                          <p:sndTgt r:embed="rId2" name="applaus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8" grpId="0" animBg="1"/>
      <p:bldP spid="5128"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cabg042"/>
          <p:cNvPicPr>
            <a:picLocks noChangeAspect="1" noChangeArrowheads="1"/>
          </p:cNvPicPr>
          <p:nvPr/>
        </p:nvPicPr>
        <p:blipFill>
          <a:blip r:embed="rId4"/>
          <a:srcRect/>
          <a:stretch>
            <a:fillRect/>
          </a:stretch>
        </p:blipFill>
        <p:spPr bwMode="auto">
          <a:xfrm>
            <a:off x="0" y="0"/>
            <a:ext cx="9144000" cy="6858000"/>
          </a:xfrm>
          <a:prstGeom prst="rect">
            <a:avLst/>
          </a:prstGeom>
          <a:noFill/>
        </p:spPr>
      </p:pic>
      <p:sp>
        <p:nvSpPr>
          <p:cNvPr id="19459" name="Text Box 3"/>
          <p:cNvSpPr txBox="1">
            <a:spLocks noChangeArrowheads="1"/>
          </p:cNvSpPr>
          <p:nvPr/>
        </p:nvSpPr>
        <p:spPr bwMode="auto">
          <a:xfrm>
            <a:off x="2438400" y="2057400"/>
            <a:ext cx="6248400" cy="528638"/>
          </a:xfrm>
          <a:prstGeom prst="rect">
            <a:avLst/>
          </a:prstGeom>
          <a:solidFill>
            <a:schemeClr val="bg1"/>
          </a:solidFill>
          <a:ln w="9525">
            <a:solidFill>
              <a:schemeClr val="bg1"/>
            </a:solidFill>
            <a:miter lim="800000"/>
            <a:headEnd/>
            <a:tailEnd/>
          </a:ln>
          <a:effectLst/>
        </p:spPr>
        <p:txBody>
          <a:bodyPr>
            <a:spAutoFit/>
          </a:bodyPr>
          <a:lstStyle/>
          <a:p>
            <a:pPr algn="just">
              <a:spcBef>
                <a:spcPct val="50000"/>
              </a:spcBef>
            </a:pPr>
            <a:r>
              <a:rPr lang="en-US" sz="2800" b="1">
                <a:latin typeface="VNI-Times" pitchFamily="2" charset="0"/>
              </a:rPr>
              <a:t>Keát quaû cuûa pheùp tính 7368 : 24 =? laø</a:t>
            </a:r>
            <a:endParaRPr lang="en-US" sz="2800" b="1"/>
          </a:p>
        </p:txBody>
      </p:sp>
      <p:sp>
        <p:nvSpPr>
          <p:cNvPr id="19460" name="Text Box 4"/>
          <p:cNvSpPr txBox="1">
            <a:spLocks noChangeArrowheads="1"/>
          </p:cNvSpPr>
          <p:nvPr/>
        </p:nvSpPr>
        <p:spPr bwMode="auto">
          <a:xfrm>
            <a:off x="2362200" y="1371600"/>
            <a:ext cx="1295400" cy="519113"/>
          </a:xfrm>
          <a:prstGeom prst="rect">
            <a:avLst/>
          </a:prstGeom>
          <a:noFill/>
          <a:ln w="9525">
            <a:noFill/>
            <a:miter lim="800000"/>
            <a:headEnd/>
            <a:tailEnd/>
          </a:ln>
          <a:effectLst/>
        </p:spPr>
        <p:txBody>
          <a:bodyPr>
            <a:spAutoFit/>
          </a:bodyPr>
          <a:lstStyle/>
          <a:p>
            <a:pPr>
              <a:spcBef>
                <a:spcPct val="50000"/>
              </a:spcBef>
            </a:pPr>
            <a:r>
              <a:rPr lang="en-US" sz="2800" b="1" u="sng">
                <a:solidFill>
                  <a:srgbClr val="FF0000"/>
                </a:solidFill>
              </a:rPr>
              <a:t>Câu 2</a:t>
            </a:r>
            <a:r>
              <a:rPr lang="en-US" sz="2800" b="1">
                <a:solidFill>
                  <a:srgbClr val="FF0000"/>
                </a:solidFill>
              </a:rPr>
              <a:t>:</a:t>
            </a:r>
          </a:p>
        </p:txBody>
      </p:sp>
      <p:grpSp>
        <p:nvGrpSpPr>
          <p:cNvPr id="19461" name="Group 5"/>
          <p:cNvGrpSpPr>
            <a:grpSpLocks/>
          </p:cNvGrpSpPr>
          <p:nvPr/>
        </p:nvGrpSpPr>
        <p:grpSpPr bwMode="auto">
          <a:xfrm>
            <a:off x="762000" y="838200"/>
            <a:ext cx="1524000" cy="1905000"/>
            <a:chOff x="1056" y="768"/>
            <a:chExt cx="960" cy="1296"/>
          </a:xfrm>
        </p:grpSpPr>
        <p:sp>
          <p:nvSpPr>
            <p:cNvPr id="19462" name="AutoShape 6"/>
            <p:cNvSpPr>
              <a:spLocks noChangeArrowheads="1"/>
            </p:cNvSpPr>
            <p:nvPr/>
          </p:nvSpPr>
          <p:spPr bwMode="auto">
            <a:xfrm>
              <a:off x="1056" y="768"/>
              <a:ext cx="960" cy="1296"/>
            </a:xfrm>
            <a:prstGeom prst="cloudCallout">
              <a:avLst>
                <a:gd name="adj1" fmla="val -93750"/>
                <a:gd name="adj2" fmla="val 81097"/>
              </a:avLst>
            </a:prstGeom>
            <a:solidFill>
              <a:srgbClr val="FF66FF"/>
            </a:solidFill>
            <a:ln w="9525">
              <a:solidFill>
                <a:schemeClr val="tx1"/>
              </a:solidFill>
              <a:round/>
              <a:headEnd/>
              <a:tailEnd/>
            </a:ln>
            <a:effectLst/>
          </p:spPr>
          <p:txBody>
            <a:bodyPr/>
            <a:lstStyle/>
            <a:p>
              <a:pPr algn="ctr"/>
              <a:endParaRPr lang="en-US" sz="2800"/>
            </a:p>
          </p:txBody>
        </p:sp>
        <p:pic>
          <p:nvPicPr>
            <p:cNvPr id="19463" name="Picture 7" descr="Alarm-07-june"/>
            <p:cNvPicPr>
              <a:picLocks noChangeAspect="1" noChangeArrowheads="1" noCrop="1"/>
            </p:cNvPicPr>
            <p:nvPr/>
          </p:nvPicPr>
          <p:blipFill>
            <a:blip r:embed="rId5"/>
            <a:srcRect/>
            <a:stretch>
              <a:fillRect/>
            </a:stretch>
          </p:blipFill>
          <p:spPr bwMode="auto">
            <a:xfrm>
              <a:off x="1296" y="1056"/>
              <a:ext cx="438" cy="648"/>
            </a:xfrm>
            <a:prstGeom prst="rect">
              <a:avLst/>
            </a:prstGeom>
            <a:noFill/>
          </p:spPr>
        </p:pic>
      </p:grpSp>
      <p:sp>
        <p:nvSpPr>
          <p:cNvPr id="19464" name="AutoShape 8"/>
          <p:cNvSpPr>
            <a:spLocks noChangeArrowheads="1"/>
          </p:cNvSpPr>
          <p:nvPr/>
        </p:nvSpPr>
        <p:spPr bwMode="auto">
          <a:xfrm>
            <a:off x="3276600" y="3124200"/>
            <a:ext cx="1752600" cy="1371600"/>
          </a:xfrm>
          <a:prstGeom prst="smileyFace">
            <a:avLst>
              <a:gd name="adj" fmla="val 4653"/>
            </a:avLst>
          </a:prstGeom>
          <a:solidFill>
            <a:srgbClr val="FFFF00"/>
          </a:solidFill>
          <a:ln w="9525">
            <a:solidFill>
              <a:schemeClr val="hlink"/>
            </a:solidFill>
            <a:round/>
            <a:headEnd/>
            <a:tailEnd/>
          </a:ln>
          <a:effectLst/>
        </p:spPr>
        <p:txBody>
          <a:bodyPr wrap="none" anchor="ctr"/>
          <a:lstStyle/>
          <a:p>
            <a:endParaRPr lang="en-US"/>
          </a:p>
        </p:txBody>
      </p:sp>
      <p:sp>
        <p:nvSpPr>
          <p:cNvPr id="19465" name="Text Box 9"/>
          <p:cNvSpPr txBox="1">
            <a:spLocks noChangeArrowheads="1"/>
          </p:cNvSpPr>
          <p:nvPr/>
        </p:nvSpPr>
        <p:spPr bwMode="auto">
          <a:xfrm>
            <a:off x="3429000" y="4857750"/>
            <a:ext cx="1600200" cy="519113"/>
          </a:xfrm>
          <a:prstGeom prst="rect">
            <a:avLst/>
          </a:prstGeom>
          <a:noFill/>
          <a:ln w="9525">
            <a:noFill/>
            <a:miter lim="800000"/>
            <a:headEnd/>
            <a:tailEnd/>
          </a:ln>
          <a:effectLst/>
        </p:spPr>
        <p:txBody>
          <a:bodyPr>
            <a:spAutoFit/>
          </a:bodyPr>
          <a:lstStyle/>
          <a:p>
            <a:pPr algn="ctr">
              <a:spcBef>
                <a:spcPct val="50000"/>
              </a:spcBef>
            </a:pPr>
            <a:r>
              <a:rPr lang="en-US" sz="2800" b="1">
                <a:solidFill>
                  <a:srgbClr val="FF0000"/>
                </a:solidFill>
                <a:latin typeface="VNI-Times" pitchFamily="2" charset="0"/>
              </a:rPr>
              <a:t>C</a:t>
            </a:r>
            <a:r>
              <a:rPr lang="en-US" sz="2800" b="1">
                <a:solidFill>
                  <a:srgbClr val="000000"/>
                </a:solidFill>
                <a:latin typeface="VNI-Times" pitchFamily="2" charset="0"/>
              </a:rPr>
              <a:t>. 370</a:t>
            </a:r>
            <a:endParaRPr lang="en-US" sz="2800" b="1">
              <a:solidFill>
                <a:srgbClr val="000000"/>
              </a:solidFill>
            </a:endParaRPr>
          </a:p>
        </p:txBody>
      </p:sp>
      <p:sp>
        <p:nvSpPr>
          <p:cNvPr id="19466" name="Rectangle 10"/>
          <p:cNvSpPr>
            <a:spLocks noChangeArrowheads="1"/>
          </p:cNvSpPr>
          <p:nvPr/>
        </p:nvSpPr>
        <p:spPr bwMode="auto">
          <a:xfrm>
            <a:off x="2590800" y="3048000"/>
            <a:ext cx="6248400" cy="3124200"/>
          </a:xfrm>
          <a:prstGeom prst="rect">
            <a:avLst/>
          </a:prstGeom>
          <a:noFill/>
          <a:ln w="9525">
            <a:solidFill>
              <a:srgbClr val="FF0000"/>
            </a:solidFill>
            <a:miter lim="800000"/>
            <a:headEnd/>
            <a:tailEnd/>
          </a:ln>
          <a:effectLst/>
        </p:spPr>
        <p:txBody>
          <a:bodyPr wrap="none" anchor="ctr"/>
          <a:lstStyle/>
          <a:p>
            <a:endParaRPr lang="en-US"/>
          </a:p>
        </p:txBody>
      </p:sp>
      <p:sp>
        <p:nvSpPr>
          <p:cNvPr id="19467" name="Text Box 11"/>
          <p:cNvSpPr txBox="1">
            <a:spLocks noChangeArrowheads="1"/>
          </p:cNvSpPr>
          <p:nvPr/>
        </p:nvSpPr>
        <p:spPr bwMode="auto">
          <a:xfrm>
            <a:off x="6457950" y="3587750"/>
            <a:ext cx="1543050" cy="519113"/>
          </a:xfrm>
          <a:prstGeom prst="rect">
            <a:avLst/>
          </a:prstGeom>
          <a:noFill/>
          <a:ln w="9525">
            <a:noFill/>
            <a:miter lim="800000"/>
            <a:headEnd/>
            <a:tailEnd/>
          </a:ln>
          <a:effectLst/>
        </p:spPr>
        <p:txBody>
          <a:bodyPr>
            <a:spAutoFit/>
          </a:bodyPr>
          <a:lstStyle/>
          <a:p>
            <a:pPr algn="ctr">
              <a:spcBef>
                <a:spcPct val="50000"/>
              </a:spcBef>
            </a:pPr>
            <a:r>
              <a:rPr lang="en-US" sz="2800" b="1">
                <a:solidFill>
                  <a:srgbClr val="FF0000"/>
                </a:solidFill>
                <a:latin typeface="VNI-Times" pitchFamily="2" charset="0"/>
              </a:rPr>
              <a:t>B</a:t>
            </a:r>
            <a:r>
              <a:rPr lang="en-US" sz="2800" b="1">
                <a:solidFill>
                  <a:srgbClr val="000000"/>
                </a:solidFill>
                <a:latin typeface="VNI-Times" pitchFamily="2" charset="0"/>
              </a:rPr>
              <a:t>.37</a:t>
            </a:r>
            <a:endParaRPr lang="en-US" sz="2800" b="1">
              <a:solidFill>
                <a:srgbClr val="000000"/>
              </a:solidFill>
            </a:endParaRPr>
          </a:p>
        </p:txBody>
      </p:sp>
      <p:sp>
        <p:nvSpPr>
          <p:cNvPr id="19468" name="Text Box 12"/>
          <p:cNvSpPr txBox="1">
            <a:spLocks noChangeArrowheads="1"/>
          </p:cNvSpPr>
          <p:nvPr/>
        </p:nvSpPr>
        <p:spPr bwMode="auto">
          <a:xfrm>
            <a:off x="3429000" y="3581400"/>
            <a:ext cx="1676400" cy="519113"/>
          </a:xfrm>
          <a:prstGeom prst="rect">
            <a:avLst/>
          </a:prstGeom>
          <a:noFill/>
          <a:ln w="9525">
            <a:noFill/>
            <a:miter lim="800000"/>
            <a:headEnd/>
            <a:tailEnd/>
          </a:ln>
          <a:effectLst/>
        </p:spPr>
        <p:txBody>
          <a:bodyPr>
            <a:spAutoFit/>
          </a:bodyPr>
          <a:lstStyle/>
          <a:p>
            <a:pPr algn="just">
              <a:spcBef>
                <a:spcPct val="50000"/>
              </a:spcBef>
            </a:pPr>
            <a:r>
              <a:rPr lang="en-US" sz="2800" b="1">
                <a:solidFill>
                  <a:srgbClr val="FF0000"/>
                </a:solidFill>
                <a:latin typeface="VNI-Times" pitchFamily="2" charset="0"/>
              </a:rPr>
              <a:t>A</a:t>
            </a:r>
            <a:r>
              <a:rPr lang="en-US" sz="2800" b="1">
                <a:solidFill>
                  <a:srgbClr val="000000"/>
                </a:solidFill>
                <a:latin typeface="VNI-Times" pitchFamily="2" charset="0"/>
              </a:rPr>
              <a:t>. 307</a:t>
            </a:r>
            <a:endParaRPr lang="en-US" sz="2800" b="1">
              <a:solidFill>
                <a:srgbClr val="000000"/>
              </a:solidFill>
            </a:endParaRPr>
          </a:p>
        </p:txBody>
      </p:sp>
      <p:graphicFrame>
        <p:nvGraphicFramePr>
          <p:cNvPr id="19469" name="Object 13"/>
          <p:cNvGraphicFramePr>
            <a:graphicFrameLocks noChangeAspect="1"/>
          </p:cNvGraphicFramePr>
          <p:nvPr>
            <p:ph/>
          </p:nvPr>
        </p:nvGraphicFramePr>
        <p:xfrm>
          <a:off x="4159250" y="3857625"/>
          <a:ext cx="106363" cy="201613"/>
        </p:xfrm>
        <a:graphic>
          <a:graphicData uri="http://schemas.openxmlformats.org/presentationml/2006/ole">
            <p:oleObj spid="_x0000_s19469" name="Equation" r:id="rId6" imgW="114120" imgH="215640" progId="Equation.3">
              <p:embed/>
            </p:oleObj>
          </a:graphicData>
        </a:graphic>
      </p:graphicFrame>
      <p:pic>
        <p:nvPicPr>
          <p:cNvPr id="19470" name="Picture 14" descr="S128x128P_115"/>
          <p:cNvPicPr>
            <a:picLocks noChangeAspect="1" noChangeArrowheads="1" noCrop="1"/>
          </p:cNvPicPr>
          <p:nvPr/>
        </p:nvPicPr>
        <p:blipFill>
          <a:blip r:embed="rId7"/>
          <a:srcRect/>
          <a:stretch>
            <a:fillRect/>
          </a:stretch>
        </p:blipFill>
        <p:spPr bwMode="auto">
          <a:xfrm>
            <a:off x="914400" y="3962400"/>
            <a:ext cx="1219200" cy="1219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9464"/>
                                        </p:tgtEl>
                                        <p:attrNameLst>
                                          <p:attrName>style.visibility</p:attrName>
                                        </p:attrNameLst>
                                      </p:cBhvr>
                                      <p:to>
                                        <p:strVal val="visible"/>
                                      </p:to>
                                    </p:set>
                                    <p:anim calcmode="lin" valueType="num">
                                      <p:cBhvr>
                                        <p:cTn id="7" dur="500" decel="50000" fill="hold">
                                          <p:stCondLst>
                                            <p:cond delay="0"/>
                                          </p:stCondLst>
                                        </p:cTn>
                                        <p:tgtEl>
                                          <p:spTgt spid="1946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946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9464"/>
                                        </p:tgtEl>
                                        <p:attrNameLst>
                                          <p:attrName>ppt_w</p:attrName>
                                        </p:attrNameLst>
                                      </p:cBhvr>
                                      <p:tavLst>
                                        <p:tav tm="0">
                                          <p:val>
                                            <p:strVal val="#ppt_w*.05"/>
                                          </p:val>
                                        </p:tav>
                                        <p:tav tm="100000">
                                          <p:val>
                                            <p:strVal val="#ppt_w"/>
                                          </p:val>
                                        </p:tav>
                                      </p:tavLst>
                                    </p:anim>
                                    <p:anim calcmode="lin" valueType="num">
                                      <p:cBhvr>
                                        <p:cTn id="10" dur="1000" fill="hold"/>
                                        <p:tgtEl>
                                          <p:spTgt spid="1946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946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946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946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9464"/>
                                        </p:tgtEl>
                                      </p:cBhvr>
                                    </p:animEffect>
                                  </p:childTnLst>
                                  <p:subTnLst>
                                    <p:audio>
                                      <p:cMediaNode>
                                        <p:cTn display="0" masterRel="sameClick">
                                          <p:stCondLst>
                                            <p:cond evt="begin" delay="0">
                                              <p:tn val="5"/>
                                            </p:cond>
                                          </p:stCondLst>
                                          <p:endCondLst>
                                            <p:cond evt="onStopAudio" delay="0">
                                              <p:tgtEl>
                                                <p:sldTgt/>
                                              </p:tgtEl>
                                            </p:cond>
                                          </p:endCondLst>
                                        </p:cTn>
                                        <p:tgtEl>
                                          <p:sndTgt r:embed="rId3" name="applause.wav" builtIn="1"/>
                                        </p:tgtEl>
                                      </p:cMediaNode>
                                    </p:audio>
                                  </p:subTnLst>
                                </p:cTn>
                              </p:par>
                            </p:childTnLst>
                          </p:cTn>
                        </p:par>
                        <p:par>
                          <p:cTn id="15" fill="hold">
                            <p:stCondLst>
                              <p:cond delay="1000"/>
                            </p:stCondLst>
                            <p:childTnLst>
                              <p:par>
                                <p:cTn id="16" presetID="26" presetClass="emph" presetSubtype="0" repeatCount="5000" fill="hold" grpId="1" nodeType="afterEffect">
                                  <p:stCondLst>
                                    <p:cond delay="0"/>
                                  </p:stCondLst>
                                  <p:childTnLst>
                                    <p:animEffect transition="out" filter="fade">
                                      <p:cBhvr>
                                        <p:cTn id="17" dur="500" tmFilter="0, 0; .2, .5; .8, .5; 1, 0"/>
                                        <p:tgtEl>
                                          <p:spTgt spid="19464"/>
                                        </p:tgtEl>
                                      </p:cBhvr>
                                    </p:animEffect>
                                    <p:animScale>
                                      <p:cBhvr>
                                        <p:cTn id="18" dur="250" autoRev="1" fill="hold"/>
                                        <p:tgtEl>
                                          <p:spTgt spid="19464"/>
                                        </p:tgtEl>
                                      </p:cBhvr>
                                      <p:by x="105000" y="105000"/>
                                    </p:animScale>
                                  </p:childTnLst>
                                  <p:subTnLst>
                                    <p:audio>
                                      <p:cMediaNode>
                                        <p:cTn display="0" masterRel="sameClick">
                                          <p:stCondLst>
                                            <p:cond evt="begin" delay="0">
                                              <p:tn val="16"/>
                                            </p:cond>
                                          </p:stCondLst>
                                          <p:endCondLst>
                                            <p:cond evt="onStopAudio" delay="0">
                                              <p:tgtEl>
                                                <p:sldTgt/>
                                              </p:tgtEl>
                                            </p:cond>
                                          </p:endCondLst>
                                        </p:cTn>
                                        <p:tgtEl>
                                          <p:sndTgt r:embed="rId3" name="applaus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4" grpId="0" animBg="1"/>
      <p:bldP spid="19464"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3" name="Group 3"/>
          <p:cNvGrpSpPr>
            <a:grpSpLocks/>
          </p:cNvGrpSpPr>
          <p:nvPr/>
        </p:nvGrpSpPr>
        <p:grpSpPr bwMode="auto">
          <a:xfrm>
            <a:off x="228600" y="0"/>
            <a:ext cx="1143000" cy="1447800"/>
            <a:chOff x="1056" y="768"/>
            <a:chExt cx="960" cy="1296"/>
          </a:xfrm>
        </p:grpSpPr>
        <p:sp>
          <p:nvSpPr>
            <p:cNvPr id="25604" name="AutoShape 4"/>
            <p:cNvSpPr>
              <a:spLocks noChangeArrowheads="1"/>
            </p:cNvSpPr>
            <p:nvPr/>
          </p:nvSpPr>
          <p:spPr bwMode="auto">
            <a:xfrm>
              <a:off x="1056" y="768"/>
              <a:ext cx="960" cy="1296"/>
            </a:xfrm>
            <a:prstGeom prst="cloudCallout">
              <a:avLst>
                <a:gd name="adj1" fmla="val -93750"/>
                <a:gd name="adj2" fmla="val 81097"/>
              </a:avLst>
            </a:prstGeom>
            <a:solidFill>
              <a:srgbClr val="FF66FF"/>
            </a:solidFill>
            <a:ln w="9525">
              <a:solidFill>
                <a:schemeClr val="tx1"/>
              </a:solidFill>
              <a:round/>
              <a:headEnd/>
              <a:tailEnd/>
            </a:ln>
            <a:effectLst/>
          </p:spPr>
          <p:txBody>
            <a:bodyPr/>
            <a:lstStyle/>
            <a:p>
              <a:pPr algn="ctr"/>
              <a:endParaRPr lang="en-US" sz="2800"/>
            </a:p>
          </p:txBody>
        </p:sp>
        <p:pic>
          <p:nvPicPr>
            <p:cNvPr id="25605" name="Picture 5" descr="Alarm-07-june"/>
            <p:cNvPicPr>
              <a:picLocks noChangeAspect="1" noChangeArrowheads="1" noCrop="1"/>
            </p:cNvPicPr>
            <p:nvPr/>
          </p:nvPicPr>
          <p:blipFill>
            <a:blip r:embed="rId2"/>
            <a:srcRect/>
            <a:stretch>
              <a:fillRect/>
            </a:stretch>
          </p:blipFill>
          <p:spPr bwMode="auto">
            <a:xfrm>
              <a:off x="1296" y="1056"/>
              <a:ext cx="438" cy="648"/>
            </a:xfrm>
            <a:prstGeom prst="rect">
              <a:avLst/>
            </a:prstGeom>
            <a:noFill/>
          </p:spPr>
        </p:pic>
      </p:grpSp>
      <p:pic>
        <p:nvPicPr>
          <p:cNvPr id="25606" name="Picture 6" descr="tommy[1]"/>
          <p:cNvPicPr>
            <a:picLocks noChangeAspect="1" noChangeArrowheads="1" noCrop="1"/>
          </p:cNvPicPr>
          <p:nvPr/>
        </p:nvPicPr>
        <p:blipFill>
          <a:blip r:embed="rId3"/>
          <a:srcRect/>
          <a:stretch>
            <a:fillRect/>
          </a:stretch>
        </p:blipFill>
        <p:spPr bwMode="auto">
          <a:xfrm>
            <a:off x="8105775" y="5819775"/>
            <a:ext cx="1038225" cy="1038225"/>
          </a:xfrm>
          <a:prstGeom prst="rect">
            <a:avLst/>
          </a:prstGeom>
          <a:noFill/>
        </p:spPr>
      </p:pic>
      <p:sp>
        <p:nvSpPr>
          <p:cNvPr id="25608" name="Text Box 8"/>
          <p:cNvSpPr txBox="1">
            <a:spLocks noChangeArrowheads="1"/>
          </p:cNvSpPr>
          <p:nvPr/>
        </p:nvSpPr>
        <p:spPr bwMode="auto">
          <a:xfrm>
            <a:off x="1066800" y="1219200"/>
            <a:ext cx="8077200" cy="1190625"/>
          </a:xfrm>
          <a:prstGeom prst="rect">
            <a:avLst/>
          </a:prstGeom>
          <a:noFill/>
          <a:ln w="9525">
            <a:noFill/>
            <a:miter lim="800000"/>
            <a:headEnd/>
            <a:tailEnd/>
          </a:ln>
          <a:effectLst/>
        </p:spPr>
        <p:txBody>
          <a:bodyPr>
            <a:spAutoFit/>
          </a:bodyPr>
          <a:lstStyle/>
          <a:p>
            <a:pPr algn="ctr">
              <a:spcBef>
                <a:spcPct val="50000"/>
              </a:spcBef>
            </a:pPr>
            <a:r>
              <a:rPr lang="en-US" sz="3600" b="1">
                <a:solidFill>
                  <a:srgbClr val="660066"/>
                </a:solidFill>
                <a:latin typeface="VNI-Times" pitchFamily="2" charset="0"/>
              </a:rPr>
              <a:t>OÂn taäp veà caùc pheùp tính vôùi soá töï nhieân(tieáp theo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5608"/>
                                        </p:tgtEl>
                                        <p:attrNameLst>
                                          <p:attrName>style.visibility</p:attrName>
                                        </p:attrNameLst>
                                      </p:cBhvr>
                                      <p:to>
                                        <p:strVal val="visible"/>
                                      </p:to>
                                    </p:set>
                                    <p:animEffect transition="in" filter="diamond(in)">
                                      <p:cBhvr>
                                        <p:cTn id="7" dur="2000"/>
                                        <p:tgtEl>
                                          <p:spTgt spid="256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8"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6148" name="Group 4"/>
          <p:cNvGrpSpPr>
            <a:grpSpLocks/>
          </p:cNvGrpSpPr>
          <p:nvPr/>
        </p:nvGrpSpPr>
        <p:grpSpPr bwMode="auto">
          <a:xfrm>
            <a:off x="228600" y="0"/>
            <a:ext cx="1143000" cy="1447800"/>
            <a:chOff x="1056" y="768"/>
            <a:chExt cx="960" cy="1296"/>
          </a:xfrm>
        </p:grpSpPr>
        <p:sp>
          <p:nvSpPr>
            <p:cNvPr id="6149" name="AutoShape 5"/>
            <p:cNvSpPr>
              <a:spLocks noChangeArrowheads="1"/>
            </p:cNvSpPr>
            <p:nvPr/>
          </p:nvSpPr>
          <p:spPr bwMode="auto">
            <a:xfrm>
              <a:off x="1056" y="768"/>
              <a:ext cx="960" cy="1296"/>
            </a:xfrm>
            <a:prstGeom prst="cloudCallout">
              <a:avLst>
                <a:gd name="adj1" fmla="val -93750"/>
                <a:gd name="adj2" fmla="val 81097"/>
              </a:avLst>
            </a:prstGeom>
            <a:solidFill>
              <a:srgbClr val="FF66FF"/>
            </a:solidFill>
            <a:ln w="9525">
              <a:solidFill>
                <a:schemeClr val="tx1"/>
              </a:solidFill>
              <a:round/>
              <a:headEnd/>
              <a:tailEnd/>
            </a:ln>
            <a:effectLst/>
          </p:spPr>
          <p:txBody>
            <a:bodyPr/>
            <a:lstStyle/>
            <a:p>
              <a:pPr algn="ctr"/>
              <a:endParaRPr lang="en-US" sz="2800"/>
            </a:p>
          </p:txBody>
        </p:sp>
        <p:pic>
          <p:nvPicPr>
            <p:cNvPr id="6150" name="Picture 6" descr="Alarm-07-june"/>
            <p:cNvPicPr>
              <a:picLocks noChangeAspect="1" noChangeArrowheads="1" noCrop="1"/>
            </p:cNvPicPr>
            <p:nvPr/>
          </p:nvPicPr>
          <p:blipFill>
            <a:blip r:embed="rId2"/>
            <a:srcRect/>
            <a:stretch>
              <a:fillRect/>
            </a:stretch>
          </p:blipFill>
          <p:spPr bwMode="auto">
            <a:xfrm>
              <a:off x="1296" y="1056"/>
              <a:ext cx="438" cy="648"/>
            </a:xfrm>
            <a:prstGeom prst="rect">
              <a:avLst/>
            </a:prstGeom>
            <a:noFill/>
          </p:spPr>
        </p:pic>
      </p:grpSp>
      <p:pic>
        <p:nvPicPr>
          <p:cNvPr id="6152" name="Picture 8" descr="tommy[1]"/>
          <p:cNvPicPr>
            <a:picLocks noChangeAspect="1" noChangeArrowheads="1" noCrop="1"/>
          </p:cNvPicPr>
          <p:nvPr/>
        </p:nvPicPr>
        <p:blipFill>
          <a:blip r:embed="rId3"/>
          <a:srcRect/>
          <a:stretch>
            <a:fillRect/>
          </a:stretch>
        </p:blipFill>
        <p:spPr bwMode="auto">
          <a:xfrm>
            <a:off x="8105775" y="5819775"/>
            <a:ext cx="1038225" cy="1038225"/>
          </a:xfrm>
          <a:prstGeom prst="rect">
            <a:avLst/>
          </a:prstGeom>
          <a:noFill/>
        </p:spPr>
      </p:pic>
      <p:sp>
        <p:nvSpPr>
          <p:cNvPr id="6187" name="Text Box 43"/>
          <p:cNvSpPr txBox="1">
            <a:spLocks noChangeArrowheads="1"/>
          </p:cNvSpPr>
          <p:nvPr/>
        </p:nvSpPr>
        <p:spPr bwMode="auto">
          <a:xfrm>
            <a:off x="1066800" y="1143000"/>
            <a:ext cx="8077200" cy="519113"/>
          </a:xfrm>
          <a:prstGeom prst="rect">
            <a:avLst/>
          </a:prstGeom>
          <a:noFill/>
          <a:ln w="9525">
            <a:noFill/>
            <a:miter lim="800000"/>
            <a:headEnd/>
            <a:tailEnd/>
          </a:ln>
          <a:effectLst/>
        </p:spPr>
        <p:txBody>
          <a:bodyPr>
            <a:spAutoFit/>
          </a:bodyPr>
          <a:lstStyle/>
          <a:p>
            <a:pPr algn="ctr">
              <a:spcBef>
                <a:spcPct val="50000"/>
              </a:spcBef>
            </a:pPr>
            <a:r>
              <a:rPr lang="en-US" sz="2800" b="1">
                <a:solidFill>
                  <a:srgbClr val="660066"/>
                </a:solidFill>
                <a:latin typeface="VNI-Times" pitchFamily="2" charset="0"/>
              </a:rPr>
              <a:t>OÂn taäp veà caùc pheùp tính vôùi soá töï nhieân(tieáp theo )</a:t>
            </a:r>
          </a:p>
        </p:txBody>
      </p:sp>
      <p:sp>
        <p:nvSpPr>
          <p:cNvPr id="6188" name="Text Box 44"/>
          <p:cNvSpPr txBox="1">
            <a:spLocks noChangeArrowheads="1"/>
          </p:cNvSpPr>
          <p:nvPr/>
        </p:nvSpPr>
        <p:spPr bwMode="auto">
          <a:xfrm>
            <a:off x="0" y="1905000"/>
            <a:ext cx="9144000" cy="1160463"/>
          </a:xfrm>
          <a:prstGeom prst="rect">
            <a:avLst/>
          </a:prstGeom>
          <a:noFill/>
          <a:ln w="9525">
            <a:noFill/>
            <a:miter lim="800000"/>
            <a:headEnd/>
            <a:tailEnd/>
          </a:ln>
          <a:effectLst/>
        </p:spPr>
        <p:txBody>
          <a:bodyPr>
            <a:spAutoFit/>
          </a:bodyPr>
          <a:lstStyle/>
          <a:p>
            <a:pPr marL="342900" indent="-342900">
              <a:spcBef>
                <a:spcPct val="50000"/>
              </a:spcBef>
              <a:buFontTx/>
              <a:buAutoNum type="arabicPeriod"/>
            </a:pPr>
            <a:r>
              <a:rPr lang="en-US" sz="2800" b="1">
                <a:solidFill>
                  <a:srgbClr val="0000CC"/>
                </a:solidFill>
                <a:latin typeface="VNI-Times" pitchFamily="2" charset="0"/>
              </a:rPr>
              <a:t>Tính giaù trò cuûa bieåu thöùc : m+n; m-n; mxn; m:n, vôùi : </a:t>
            </a:r>
          </a:p>
          <a:p>
            <a:pPr marL="342900" indent="-342900">
              <a:spcBef>
                <a:spcPct val="50000"/>
              </a:spcBef>
            </a:pPr>
            <a:r>
              <a:rPr lang="en-US" sz="2800" b="1">
                <a:solidFill>
                  <a:srgbClr val="0000CC"/>
                </a:solidFill>
                <a:latin typeface="VNI-Times" pitchFamily="2" charset="0"/>
              </a:rPr>
              <a:t> m= 952, n=28</a:t>
            </a:r>
          </a:p>
        </p:txBody>
      </p:sp>
      <p:graphicFrame>
        <p:nvGraphicFramePr>
          <p:cNvPr id="6279" name="Group 135"/>
          <p:cNvGraphicFramePr>
            <a:graphicFrameLocks noGrp="1"/>
          </p:cNvGraphicFramePr>
          <p:nvPr>
            <p:ph/>
          </p:nvPr>
        </p:nvGraphicFramePr>
        <p:xfrm>
          <a:off x="838200" y="3124200"/>
          <a:ext cx="7391400" cy="3474720"/>
        </p:xfrm>
        <a:graphic>
          <a:graphicData uri="http://schemas.openxmlformats.org/drawingml/2006/table">
            <a:tbl>
              <a:tblPr/>
              <a:tblGrid>
                <a:gridCol w="3695700"/>
                <a:gridCol w="3695700"/>
              </a:tblGrid>
              <a:tr h="5762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Arial" charset="0"/>
                        </a:rPr>
                        <a:t>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Arial" charset="0"/>
                        </a:rPr>
                        <a:t>952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51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Arial" charset="0"/>
                        </a:rPr>
                        <a:t>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Arial" charset="0"/>
                        </a:rPr>
                        <a:t>28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7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Arial" charset="0"/>
                        </a:rPr>
                        <a:t>m +n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62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Arial" charset="0"/>
                        </a:rPr>
                        <a:t>m - 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62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Arial" charset="0"/>
                        </a:rPr>
                        <a:t>m x 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62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Arial" charset="0"/>
                        </a:rPr>
                        <a:t>m : 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275" name="Text Box 131"/>
          <p:cNvSpPr txBox="1">
            <a:spLocks noChangeArrowheads="1"/>
          </p:cNvSpPr>
          <p:nvPr/>
        </p:nvSpPr>
        <p:spPr bwMode="auto">
          <a:xfrm>
            <a:off x="4683125" y="4318000"/>
            <a:ext cx="3048000" cy="579438"/>
          </a:xfrm>
          <a:prstGeom prst="rect">
            <a:avLst/>
          </a:prstGeom>
          <a:noFill/>
          <a:ln w="9525">
            <a:noFill/>
            <a:miter lim="800000"/>
            <a:headEnd/>
            <a:tailEnd/>
          </a:ln>
          <a:effectLst/>
        </p:spPr>
        <p:txBody>
          <a:bodyPr>
            <a:spAutoFit/>
          </a:bodyPr>
          <a:lstStyle/>
          <a:p>
            <a:pPr algn="ctr">
              <a:spcBef>
                <a:spcPct val="50000"/>
              </a:spcBef>
            </a:pPr>
            <a:r>
              <a:rPr lang="en-US" sz="3200">
                <a:solidFill>
                  <a:srgbClr val="CC3300"/>
                </a:solidFill>
              </a:rPr>
              <a:t>952 + 28 = 980</a:t>
            </a:r>
          </a:p>
        </p:txBody>
      </p:sp>
      <p:sp>
        <p:nvSpPr>
          <p:cNvPr id="6276" name="Text Box 132"/>
          <p:cNvSpPr txBox="1">
            <a:spLocks noChangeArrowheads="1"/>
          </p:cNvSpPr>
          <p:nvPr/>
        </p:nvSpPr>
        <p:spPr bwMode="auto">
          <a:xfrm>
            <a:off x="4633913" y="4862513"/>
            <a:ext cx="3048000" cy="579437"/>
          </a:xfrm>
          <a:prstGeom prst="rect">
            <a:avLst/>
          </a:prstGeom>
          <a:noFill/>
          <a:ln w="9525">
            <a:noFill/>
            <a:miter lim="800000"/>
            <a:headEnd/>
            <a:tailEnd/>
          </a:ln>
          <a:effectLst/>
        </p:spPr>
        <p:txBody>
          <a:bodyPr>
            <a:spAutoFit/>
          </a:bodyPr>
          <a:lstStyle/>
          <a:p>
            <a:pPr algn="ctr">
              <a:spcBef>
                <a:spcPct val="50000"/>
              </a:spcBef>
            </a:pPr>
            <a:r>
              <a:rPr lang="en-US" sz="3200">
                <a:solidFill>
                  <a:srgbClr val="CC3300"/>
                </a:solidFill>
              </a:rPr>
              <a:t> 952 - 28 =  924</a:t>
            </a:r>
          </a:p>
        </p:txBody>
      </p:sp>
      <p:sp>
        <p:nvSpPr>
          <p:cNvPr id="6277" name="Text Box 133"/>
          <p:cNvSpPr txBox="1">
            <a:spLocks noChangeArrowheads="1"/>
          </p:cNvSpPr>
          <p:nvPr/>
        </p:nvSpPr>
        <p:spPr bwMode="auto">
          <a:xfrm>
            <a:off x="4489450" y="5360988"/>
            <a:ext cx="3865563" cy="579437"/>
          </a:xfrm>
          <a:prstGeom prst="rect">
            <a:avLst/>
          </a:prstGeom>
          <a:noFill/>
          <a:ln w="9525">
            <a:noFill/>
            <a:miter lim="800000"/>
            <a:headEnd/>
            <a:tailEnd/>
          </a:ln>
          <a:effectLst/>
        </p:spPr>
        <p:txBody>
          <a:bodyPr>
            <a:spAutoFit/>
          </a:bodyPr>
          <a:lstStyle/>
          <a:p>
            <a:pPr algn="ctr">
              <a:spcBef>
                <a:spcPct val="50000"/>
              </a:spcBef>
            </a:pPr>
            <a:r>
              <a:rPr lang="en-US" sz="3200">
                <a:solidFill>
                  <a:srgbClr val="CC3300"/>
                </a:solidFill>
              </a:rPr>
              <a:t>952 x 28 = 26656</a:t>
            </a:r>
          </a:p>
        </p:txBody>
      </p:sp>
      <p:sp>
        <p:nvSpPr>
          <p:cNvPr id="6278" name="Text Box 134"/>
          <p:cNvSpPr txBox="1">
            <a:spLocks noChangeArrowheads="1"/>
          </p:cNvSpPr>
          <p:nvPr/>
        </p:nvSpPr>
        <p:spPr bwMode="auto">
          <a:xfrm>
            <a:off x="4446588" y="5999163"/>
            <a:ext cx="3048000" cy="579437"/>
          </a:xfrm>
          <a:prstGeom prst="rect">
            <a:avLst/>
          </a:prstGeom>
          <a:noFill/>
          <a:ln w="9525">
            <a:noFill/>
            <a:miter lim="800000"/>
            <a:headEnd/>
            <a:tailEnd/>
          </a:ln>
          <a:effectLst/>
        </p:spPr>
        <p:txBody>
          <a:bodyPr>
            <a:spAutoFit/>
          </a:bodyPr>
          <a:lstStyle/>
          <a:p>
            <a:pPr algn="ctr">
              <a:spcBef>
                <a:spcPct val="50000"/>
              </a:spcBef>
            </a:pPr>
            <a:r>
              <a:rPr lang="en-US" sz="3200">
                <a:solidFill>
                  <a:srgbClr val="CC3300"/>
                </a:solidFill>
              </a:rPr>
              <a:t> 952 : 28 = 34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62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2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2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2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2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75" grpId="0" autoUpdateAnimBg="0"/>
      <p:bldP spid="6276" grpId="0" autoUpdateAnimBg="0"/>
      <p:bldP spid="6277" grpId="0" autoUpdateAnimBg="0"/>
      <p:bldP spid="6278"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9" name="Text Box 65"/>
          <p:cNvSpPr txBox="1">
            <a:spLocks noChangeArrowheads="1"/>
          </p:cNvSpPr>
          <p:nvPr/>
        </p:nvSpPr>
        <p:spPr bwMode="auto">
          <a:xfrm>
            <a:off x="0" y="1143000"/>
            <a:ext cx="9144000" cy="1066800"/>
          </a:xfrm>
          <a:prstGeom prst="rect">
            <a:avLst/>
          </a:prstGeom>
          <a:noFill/>
          <a:ln w="9525">
            <a:noFill/>
            <a:miter lim="800000"/>
            <a:headEnd/>
            <a:tailEnd/>
          </a:ln>
          <a:effectLst/>
        </p:spPr>
        <p:txBody>
          <a:bodyPr>
            <a:spAutoFit/>
          </a:bodyPr>
          <a:lstStyle/>
          <a:p>
            <a:pPr algn="ctr">
              <a:spcBef>
                <a:spcPct val="50000"/>
              </a:spcBef>
            </a:pPr>
            <a:r>
              <a:rPr lang="en-US" sz="3200" b="1">
                <a:solidFill>
                  <a:srgbClr val="660066"/>
                </a:solidFill>
                <a:latin typeface="VNI-Times" pitchFamily="2" charset="0"/>
              </a:rPr>
              <a:t>OÂn taäp veà caùc pheùp tính vôùi soá töï nhieân(tieáp theo )</a:t>
            </a:r>
          </a:p>
        </p:txBody>
      </p:sp>
      <p:sp>
        <p:nvSpPr>
          <p:cNvPr id="11330" name="Text Box 66"/>
          <p:cNvSpPr txBox="1">
            <a:spLocks noChangeArrowheads="1"/>
          </p:cNvSpPr>
          <p:nvPr/>
        </p:nvSpPr>
        <p:spPr bwMode="auto">
          <a:xfrm>
            <a:off x="0" y="1676400"/>
            <a:ext cx="1676400" cy="579438"/>
          </a:xfrm>
          <a:prstGeom prst="rect">
            <a:avLst/>
          </a:prstGeom>
          <a:noFill/>
          <a:ln w="9525">
            <a:noFill/>
            <a:miter lim="800000"/>
            <a:headEnd/>
            <a:tailEnd/>
          </a:ln>
          <a:effectLst/>
        </p:spPr>
        <p:txBody>
          <a:bodyPr>
            <a:spAutoFit/>
          </a:bodyPr>
          <a:lstStyle/>
          <a:p>
            <a:pPr algn="ctr">
              <a:spcBef>
                <a:spcPct val="50000"/>
              </a:spcBef>
            </a:pPr>
            <a:r>
              <a:rPr lang="en-US" sz="3200">
                <a:solidFill>
                  <a:srgbClr val="FF00FF"/>
                </a:solidFill>
              </a:rPr>
              <a:t>2. Tính</a:t>
            </a:r>
            <a:r>
              <a:rPr lang="en-US" sz="3200">
                <a:solidFill>
                  <a:srgbClr val="336600"/>
                </a:solidFill>
              </a:rPr>
              <a:t>:</a:t>
            </a:r>
          </a:p>
        </p:txBody>
      </p:sp>
      <p:sp>
        <p:nvSpPr>
          <p:cNvPr id="11331" name="Text Box 67"/>
          <p:cNvSpPr txBox="1">
            <a:spLocks noChangeArrowheads="1"/>
          </p:cNvSpPr>
          <p:nvPr/>
        </p:nvSpPr>
        <p:spPr bwMode="auto">
          <a:xfrm>
            <a:off x="422275" y="2200275"/>
            <a:ext cx="3657600" cy="519113"/>
          </a:xfrm>
          <a:prstGeom prst="rect">
            <a:avLst/>
          </a:prstGeom>
          <a:noFill/>
          <a:ln w="9525">
            <a:noFill/>
            <a:miter lim="800000"/>
            <a:headEnd/>
            <a:tailEnd/>
          </a:ln>
          <a:effectLst/>
        </p:spPr>
        <p:txBody>
          <a:bodyPr>
            <a:spAutoFit/>
          </a:bodyPr>
          <a:lstStyle/>
          <a:p>
            <a:pPr algn="ctr">
              <a:spcBef>
                <a:spcPct val="50000"/>
              </a:spcBef>
            </a:pPr>
            <a:r>
              <a:rPr lang="en-US" sz="2800" b="1"/>
              <a:t>a. 12054 : (15 + 67)=</a:t>
            </a:r>
          </a:p>
        </p:txBody>
      </p:sp>
      <p:sp>
        <p:nvSpPr>
          <p:cNvPr id="11332" name="Text Box 68"/>
          <p:cNvSpPr txBox="1">
            <a:spLocks noChangeArrowheads="1"/>
          </p:cNvSpPr>
          <p:nvPr/>
        </p:nvSpPr>
        <p:spPr bwMode="auto">
          <a:xfrm>
            <a:off x="4427538" y="2189163"/>
            <a:ext cx="4343400" cy="519112"/>
          </a:xfrm>
          <a:prstGeom prst="rect">
            <a:avLst/>
          </a:prstGeom>
          <a:noFill/>
          <a:ln w="9525">
            <a:noFill/>
            <a:miter lim="800000"/>
            <a:headEnd/>
            <a:tailEnd/>
          </a:ln>
          <a:effectLst/>
        </p:spPr>
        <p:txBody>
          <a:bodyPr>
            <a:spAutoFit/>
          </a:bodyPr>
          <a:lstStyle/>
          <a:p>
            <a:pPr algn="ctr">
              <a:spcBef>
                <a:spcPct val="50000"/>
              </a:spcBef>
            </a:pPr>
            <a:r>
              <a:rPr lang="en-US" sz="2800" b="1"/>
              <a:t>  b.9700 :100 + 36 x12=</a:t>
            </a:r>
          </a:p>
        </p:txBody>
      </p:sp>
      <p:sp>
        <p:nvSpPr>
          <p:cNvPr id="11333" name="Line 69"/>
          <p:cNvSpPr>
            <a:spLocks noChangeShapeType="1"/>
          </p:cNvSpPr>
          <p:nvPr/>
        </p:nvSpPr>
        <p:spPr bwMode="auto">
          <a:xfrm>
            <a:off x="4800600" y="1905000"/>
            <a:ext cx="0" cy="4419600"/>
          </a:xfrm>
          <a:prstGeom prst="line">
            <a:avLst/>
          </a:prstGeom>
          <a:noFill/>
          <a:ln w="38100">
            <a:solidFill>
              <a:srgbClr val="336600"/>
            </a:solidFill>
            <a:round/>
            <a:headEnd/>
            <a:tailEnd/>
          </a:ln>
          <a:effectLst/>
        </p:spPr>
        <p:txBody>
          <a:bodyPr/>
          <a:lstStyle/>
          <a:p>
            <a:endParaRPr lang="en-US"/>
          </a:p>
        </p:txBody>
      </p:sp>
      <p:sp>
        <p:nvSpPr>
          <p:cNvPr id="11334" name="Text Box 70"/>
          <p:cNvSpPr txBox="1">
            <a:spLocks noChangeArrowheads="1"/>
          </p:cNvSpPr>
          <p:nvPr/>
        </p:nvSpPr>
        <p:spPr bwMode="auto">
          <a:xfrm>
            <a:off x="847725" y="2916238"/>
            <a:ext cx="1590675" cy="519112"/>
          </a:xfrm>
          <a:prstGeom prst="rect">
            <a:avLst/>
          </a:prstGeom>
          <a:noFill/>
          <a:ln w="9525">
            <a:noFill/>
            <a:miter lim="800000"/>
            <a:headEnd/>
            <a:tailEnd/>
          </a:ln>
          <a:effectLst/>
        </p:spPr>
        <p:txBody>
          <a:bodyPr>
            <a:spAutoFit/>
          </a:bodyPr>
          <a:lstStyle/>
          <a:p>
            <a:pPr>
              <a:spcBef>
                <a:spcPct val="50000"/>
              </a:spcBef>
            </a:pPr>
            <a:r>
              <a:rPr lang="en-US" sz="2800" b="1"/>
              <a:t>12054 :</a:t>
            </a:r>
          </a:p>
        </p:txBody>
      </p:sp>
      <p:sp>
        <p:nvSpPr>
          <p:cNvPr id="11336" name="AutoShape 72"/>
          <p:cNvSpPr>
            <a:spLocks/>
          </p:cNvSpPr>
          <p:nvPr/>
        </p:nvSpPr>
        <p:spPr bwMode="auto">
          <a:xfrm rot="16200000" flipH="1">
            <a:off x="2847975" y="2181225"/>
            <a:ext cx="247650" cy="1219200"/>
          </a:xfrm>
          <a:prstGeom prst="rightBrace">
            <a:avLst>
              <a:gd name="adj1" fmla="val 41026"/>
              <a:gd name="adj2" fmla="val 50000"/>
            </a:avLst>
          </a:prstGeom>
          <a:noFill/>
          <a:ln w="9525">
            <a:solidFill>
              <a:schemeClr val="tx1"/>
            </a:solidFill>
            <a:round/>
            <a:headEnd/>
            <a:tailEnd/>
          </a:ln>
          <a:effectLst/>
        </p:spPr>
        <p:txBody>
          <a:bodyPr wrap="none" anchor="ctr"/>
          <a:lstStyle/>
          <a:p>
            <a:endParaRPr lang="en-US"/>
          </a:p>
        </p:txBody>
      </p:sp>
      <p:sp>
        <p:nvSpPr>
          <p:cNvPr id="11337" name="Text Box 73"/>
          <p:cNvSpPr txBox="1">
            <a:spLocks noChangeArrowheads="1"/>
          </p:cNvSpPr>
          <p:nvPr/>
        </p:nvSpPr>
        <p:spPr bwMode="auto">
          <a:xfrm>
            <a:off x="2590800" y="2914650"/>
            <a:ext cx="1981200" cy="519113"/>
          </a:xfrm>
          <a:prstGeom prst="rect">
            <a:avLst/>
          </a:prstGeom>
          <a:noFill/>
          <a:ln w="9525">
            <a:noFill/>
            <a:miter lim="800000"/>
            <a:headEnd/>
            <a:tailEnd/>
          </a:ln>
          <a:effectLst/>
        </p:spPr>
        <p:txBody>
          <a:bodyPr>
            <a:spAutoFit/>
          </a:bodyPr>
          <a:lstStyle/>
          <a:p>
            <a:pPr>
              <a:spcBef>
                <a:spcPct val="50000"/>
              </a:spcBef>
            </a:pPr>
            <a:r>
              <a:rPr lang="en-US" sz="2800" b="1"/>
              <a:t> 82     =</a:t>
            </a:r>
          </a:p>
        </p:txBody>
      </p:sp>
      <p:sp>
        <p:nvSpPr>
          <p:cNvPr id="11338" name="Text Box 74"/>
          <p:cNvSpPr txBox="1">
            <a:spLocks noChangeArrowheads="1"/>
          </p:cNvSpPr>
          <p:nvPr/>
        </p:nvSpPr>
        <p:spPr bwMode="auto">
          <a:xfrm>
            <a:off x="3444875" y="2895600"/>
            <a:ext cx="1590675" cy="519113"/>
          </a:xfrm>
          <a:prstGeom prst="rect">
            <a:avLst/>
          </a:prstGeom>
          <a:noFill/>
          <a:ln w="9525">
            <a:noFill/>
            <a:miter lim="800000"/>
            <a:headEnd/>
            <a:tailEnd/>
          </a:ln>
          <a:effectLst/>
        </p:spPr>
        <p:txBody>
          <a:bodyPr>
            <a:spAutoFit/>
          </a:bodyPr>
          <a:lstStyle/>
          <a:p>
            <a:pPr algn="ctr">
              <a:spcBef>
                <a:spcPct val="50000"/>
              </a:spcBef>
            </a:pPr>
            <a:r>
              <a:rPr lang="en-US" sz="2800" b="1">
                <a:solidFill>
                  <a:srgbClr val="CC3300"/>
                </a:solidFill>
              </a:rPr>
              <a:t>147</a:t>
            </a:r>
          </a:p>
        </p:txBody>
      </p:sp>
      <p:sp>
        <p:nvSpPr>
          <p:cNvPr id="11341" name="Text Box 77"/>
          <p:cNvSpPr txBox="1">
            <a:spLocks noChangeArrowheads="1"/>
          </p:cNvSpPr>
          <p:nvPr/>
        </p:nvSpPr>
        <p:spPr bwMode="auto">
          <a:xfrm>
            <a:off x="463550" y="4364038"/>
            <a:ext cx="3657600" cy="519112"/>
          </a:xfrm>
          <a:prstGeom prst="rect">
            <a:avLst/>
          </a:prstGeom>
          <a:noFill/>
          <a:ln w="9525">
            <a:noFill/>
            <a:miter lim="800000"/>
            <a:headEnd/>
            <a:tailEnd/>
          </a:ln>
          <a:effectLst/>
        </p:spPr>
        <p:txBody>
          <a:bodyPr>
            <a:spAutoFit/>
          </a:bodyPr>
          <a:lstStyle/>
          <a:p>
            <a:pPr algn="ctr">
              <a:spcBef>
                <a:spcPct val="50000"/>
              </a:spcBef>
            </a:pPr>
            <a:r>
              <a:rPr lang="en-US" sz="2800" b="1"/>
              <a:t>29150 - 136 x 201 =</a:t>
            </a:r>
          </a:p>
        </p:txBody>
      </p:sp>
      <p:sp>
        <p:nvSpPr>
          <p:cNvPr id="11342" name="AutoShape 78"/>
          <p:cNvSpPr>
            <a:spLocks/>
          </p:cNvSpPr>
          <p:nvPr/>
        </p:nvSpPr>
        <p:spPr bwMode="auto">
          <a:xfrm rot="16200000" flipH="1">
            <a:off x="2679700" y="4298950"/>
            <a:ext cx="279400" cy="1371600"/>
          </a:xfrm>
          <a:prstGeom prst="rightBrace">
            <a:avLst>
              <a:gd name="adj1" fmla="val 40909"/>
              <a:gd name="adj2" fmla="val 50000"/>
            </a:avLst>
          </a:prstGeom>
          <a:noFill/>
          <a:ln w="9525">
            <a:solidFill>
              <a:schemeClr val="tx1"/>
            </a:solidFill>
            <a:round/>
            <a:headEnd/>
            <a:tailEnd/>
          </a:ln>
          <a:effectLst/>
        </p:spPr>
        <p:txBody>
          <a:bodyPr wrap="none" anchor="ctr"/>
          <a:lstStyle/>
          <a:p>
            <a:endParaRPr lang="en-US"/>
          </a:p>
        </p:txBody>
      </p:sp>
      <p:sp>
        <p:nvSpPr>
          <p:cNvPr id="11343" name="Text Box 79"/>
          <p:cNvSpPr txBox="1">
            <a:spLocks noChangeArrowheads="1"/>
          </p:cNvSpPr>
          <p:nvPr/>
        </p:nvSpPr>
        <p:spPr bwMode="auto">
          <a:xfrm>
            <a:off x="2051050" y="5272088"/>
            <a:ext cx="1987550" cy="519112"/>
          </a:xfrm>
          <a:prstGeom prst="rect">
            <a:avLst/>
          </a:prstGeom>
          <a:noFill/>
          <a:ln w="9525">
            <a:noFill/>
            <a:miter lim="800000"/>
            <a:headEnd/>
            <a:tailEnd/>
          </a:ln>
          <a:effectLst/>
        </p:spPr>
        <p:txBody>
          <a:bodyPr>
            <a:spAutoFit/>
          </a:bodyPr>
          <a:lstStyle/>
          <a:p>
            <a:pPr algn="ctr">
              <a:spcBef>
                <a:spcPct val="50000"/>
              </a:spcBef>
            </a:pPr>
            <a:r>
              <a:rPr lang="en-US" sz="2800" b="1"/>
              <a:t>  27336   =  </a:t>
            </a:r>
          </a:p>
        </p:txBody>
      </p:sp>
      <p:sp>
        <p:nvSpPr>
          <p:cNvPr id="11344" name="Text Box 80"/>
          <p:cNvSpPr txBox="1">
            <a:spLocks noChangeArrowheads="1"/>
          </p:cNvSpPr>
          <p:nvPr/>
        </p:nvSpPr>
        <p:spPr bwMode="auto">
          <a:xfrm>
            <a:off x="560388" y="5237163"/>
            <a:ext cx="1590675" cy="519112"/>
          </a:xfrm>
          <a:prstGeom prst="rect">
            <a:avLst/>
          </a:prstGeom>
          <a:noFill/>
          <a:ln w="9525">
            <a:noFill/>
            <a:miter lim="800000"/>
            <a:headEnd/>
            <a:tailEnd/>
          </a:ln>
          <a:effectLst/>
        </p:spPr>
        <p:txBody>
          <a:bodyPr>
            <a:spAutoFit/>
          </a:bodyPr>
          <a:lstStyle/>
          <a:p>
            <a:pPr algn="ctr">
              <a:spcBef>
                <a:spcPct val="50000"/>
              </a:spcBef>
            </a:pPr>
            <a:r>
              <a:rPr lang="en-US" sz="2800" b="1"/>
              <a:t>29150 -</a:t>
            </a:r>
          </a:p>
        </p:txBody>
      </p:sp>
      <p:sp>
        <p:nvSpPr>
          <p:cNvPr id="11345" name="Text Box 81"/>
          <p:cNvSpPr txBox="1">
            <a:spLocks noChangeArrowheads="1"/>
          </p:cNvSpPr>
          <p:nvPr/>
        </p:nvSpPr>
        <p:spPr bwMode="auto">
          <a:xfrm>
            <a:off x="3560763" y="5272088"/>
            <a:ext cx="1590675" cy="519112"/>
          </a:xfrm>
          <a:prstGeom prst="rect">
            <a:avLst/>
          </a:prstGeom>
          <a:noFill/>
          <a:ln w="9525">
            <a:noFill/>
            <a:miter lim="800000"/>
            <a:headEnd/>
            <a:tailEnd/>
          </a:ln>
          <a:effectLst/>
        </p:spPr>
        <p:txBody>
          <a:bodyPr>
            <a:spAutoFit/>
          </a:bodyPr>
          <a:lstStyle/>
          <a:p>
            <a:pPr algn="ctr">
              <a:spcBef>
                <a:spcPct val="50000"/>
              </a:spcBef>
            </a:pPr>
            <a:r>
              <a:rPr lang="en-US" sz="2800" b="1">
                <a:solidFill>
                  <a:srgbClr val="CC3300"/>
                </a:solidFill>
              </a:rPr>
              <a:t>1814</a:t>
            </a:r>
          </a:p>
        </p:txBody>
      </p:sp>
      <p:sp>
        <p:nvSpPr>
          <p:cNvPr id="11346" name="AutoShape 82"/>
          <p:cNvSpPr>
            <a:spLocks/>
          </p:cNvSpPr>
          <p:nvPr/>
        </p:nvSpPr>
        <p:spPr bwMode="auto">
          <a:xfrm rot="16200000" flipH="1">
            <a:off x="5743575" y="2097088"/>
            <a:ext cx="247650" cy="1219200"/>
          </a:xfrm>
          <a:prstGeom prst="rightBrace">
            <a:avLst>
              <a:gd name="adj1" fmla="val 41026"/>
              <a:gd name="adj2" fmla="val 50000"/>
            </a:avLst>
          </a:prstGeom>
          <a:noFill/>
          <a:ln w="9525">
            <a:solidFill>
              <a:schemeClr val="tx1"/>
            </a:solidFill>
            <a:round/>
            <a:headEnd/>
            <a:tailEnd/>
          </a:ln>
          <a:effectLst/>
        </p:spPr>
        <p:txBody>
          <a:bodyPr wrap="none" anchor="ctr"/>
          <a:lstStyle/>
          <a:p>
            <a:endParaRPr lang="en-US"/>
          </a:p>
        </p:txBody>
      </p:sp>
      <p:sp>
        <p:nvSpPr>
          <p:cNvPr id="11347" name="AutoShape 83"/>
          <p:cNvSpPr>
            <a:spLocks/>
          </p:cNvSpPr>
          <p:nvPr/>
        </p:nvSpPr>
        <p:spPr bwMode="auto">
          <a:xfrm rot="16200000" flipH="1">
            <a:off x="6168231" y="4880769"/>
            <a:ext cx="465138" cy="2286000"/>
          </a:xfrm>
          <a:prstGeom prst="rightBrace">
            <a:avLst>
              <a:gd name="adj1" fmla="val 40956"/>
              <a:gd name="adj2" fmla="val 50000"/>
            </a:avLst>
          </a:prstGeom>
          <a:noFill/>
          <a:ln w="9525">
            <a:solidFill>
              <a:schemeClr val="tx1"/>
            </a:solidFill>
            <a:round/>
            <a:headEnd/>
            <a:tailEnd/>
          </a:ln>
          <a:effectLst/>
        </p:spPr>
        <p:txBody>
          <a:bodyPr wrap="none" anchor="ctr"/>
          <a:lstStyle/>
          <a:p>
            <a:endParaRPr lang="en-US"/>
          </a:p>
        </p:txBody>
      </p:sp>
      <p:sp>
        <p:nvSpPr>
          <p:cNvPr id="11348" name="AutoShape 84"/>
          <p:cNvSpPr>
            <a:spLocks/>
          </p:cNvSpPr>
          <p:nvPr/>
        </p:nvSpPr>
        <p:spPr bwMode="auto">
          <a:xfrm rot="16200000" flipH="1">
            <a:off x="7616032" y="2269331"/>
            <a:ext cx="192088" cy="942975"/>
          </a:xfrm>
          <a:prstGeom prst="rightBrace">
            <a:avLst>
              <a:gd name="adj1" fmla="val 40909"/>
              <a:gd name="adj2" fmla="val 50000"/>
            </a:avLst>
          </a:prstGeom>
          <a:noFill/>
          <a:ln w="9525">
            <a:solidFill>
              <a:schemeClr val="tx1"/>
            </a:solidFill>
            <a:round/>
            <a:headEnd/>
            <a:tailEnd/>
          </a:ln>
          <a:effectLst/>
        </p:spPr>
        <p:txBody>
          <a:bodyPr wrap="none" anchor="ctr"/>
          <a:lstStyle/>
          <a:p>
            <a:endParaRPr lang="en-US"/>
          </a:p>
        </p:txBody>
      </p:sp>
      <p:sp>
        <p:nvSpPr>
          <p:cNvPr id="11349" name="AutoShape 85"/>
          <p:cNvSpPr>
            <a:spLocks/>
          </p:cNvSpPr>
          <p:nvPr/>
        </p:nvSpPr>
        <p:spPr bwMode="auto">
          <a:xfrm rot="16200000" flipH="1">
            <a:off x="7146131" y="4512469"/>
            <a:ext cx="185738" cy="914400"/>
          </a:xfrm>
          <a:prstGeom prst="rightBrace">
            <a:avLst>
              <a:gd name="adj1" fmla="val 41026"/>
              <a:gd name="adj2" fmla="val 50000"/>
            </a:avLst>
          </a:prstGeom>
          <a:noFill/>
          <a:ln w="9525">
            <a:solidFill>
              <a:schemeClr val="tx1"/>
            </a:solidFill>
            <a:round/>
            <a:headEnd/>
            <a:tailEnd/>
          </a:ln>
          <a:effectLst/>
        </p:spPr>
        <p:txBody>
          <a:bodyPr wrap="none" anchor="ctr"/>
          <a:lstStyle/>
          <a:p>
            <a:endParaRPr lang="en-US"/>
          </a:p>
        </p:txBody>
      </p:sp>
      <p:sp>
        <p:nvSpPr>
          <p:cNvPr id="11350" name="AutoShape 86"/>
          <p:cNvSpPr>
            <a:spLocks/>
          </p:cNvSpPr>
          <p:nvPr/>
        </p:nvSpPr>
        <p:spPr bwMode="auto">
          <a:xfrm rot="16200000" flipH="1">
            <a:off x="5652293" y="4406107"/>
            <a:ext cx="201613" cy="990600"/>
          </a:xfrm>
          <a:prstGeom prst="rightBrace">
            <a:avLst>
              <a:gd name="adj1" fmla="val 40945"/>
              <a:gd name="adj2" fmla="val 50000"/>
            </a:avLst>
          </a:prstGeom>
          <a:noFill/>
          <a:ln w="9525">
            <a:solidFill>
              <a:schemeClr val="tx1"/>
            </a:solidFill>
            <a:round/>
            <a:headEnd/>
            <a:tailEnd/>
          </a:ln>
          <a:effectLst/>
        </p:spPr>
        <p:txBody>
          <a:bodyPr wrap="none" anchor="ctr"/>
          <a:lstStyle/>
          <a:p>
            <a:endParaRPr lang="en-US"/>
          </a:p>
        </p:txBody>
      </p:sp>
      <p:sp>
        <p:nvSpPr>
          <p:cNvPr id="11351" name="Text Box 87"/>
          <p:cNvSpPr txBox="1">
            <a:spLocks noChangeArrowheads="1"/>
          </p:cNvSpPr>
          <p:nvPr/>
        </p:nvSpPr>
        <p:spPr bwMode="auto">
          <a:xfrm>
            <a:off x="5334000" y="2959100"/>
            <a:ext cx="4267200" cy="519113"/>
          </a:xfrm>
          <a:prstGeom prst="rect">
            <a:avLst/>
          </a:prstGeom>
          <a:noFill/>
          <a:ln w="9525">
            <a:noFill/>
            <a:miter lim="800000"/>
            <a:headEnd/>
            <a:tailEnd/>
          </a:ln>
          <a:effectLst/>
        </p:spPr>
        <p:txBody>
          <a:bodyPr>
            <a:spAutoFit/>
          </a:bodyPr>
          <a:lstStyle/>
          <a:p>
            <a:pPr>
              <a:spcBef>
                <a:spcPct val="50000"/>
              </a:spcBef>
            </a:pPr>
            <a:r>
              <a:rPr lang="en-US" sz="2800" b="1"/>
              <a:t>  97        +    432   =</a:t>
            </a:r>
            <a:r>
              <a:rPr lang="en-US" sz="2800" b="1">
                <a:solidFill>
                  <a:srgbClr val="CC3300"/>
                </a:solidFill>
              </a:rPr>
              <a:t>529</a:t>
            </a:r>
          </a:p>
        </p:txBody>
      </p:sp>
      <p:sp>
        <p:nvSpPr>
          <p:cNvPr id="11354" name="Text Box 90"/>
          <p:cNvSpPr txBox="1">
            <a:spLocks noChangeArrowheads="1"/>
          </p:cNvSpPr>
          <p:nvPr/>
        </p:nvSpPr>
        <p:spPr bwMode="auto">
          <a:xfrm>
            <a:off x="4876800" y="4337050"/>
            <a:ext cx="3894138" cy="519113"/>
          </a:xfrm>
          <a:prstGeom prst="rect">
            <a:avLst/>
          </a:prstGeom>
          <a:noFill/>
          <a:ln w="9525">
            <a:noFill/>
            <a:miter lim="800000"/>
            <a:headEnd/>
            <a:tailEnd/>
          </a:ln>
          <a:effectLst/>
        </p:spPr>
        <p:txBody>
          <a:bodyPr>
            <a:spAutoFit/>
          </a:bodyPr>
          <a:lstStyle/>
          <a:p>
            <a:pPr>
              <a:spcBef>
                <a:spcPct val="50000"/>
              </a:spcBef>
            </a:pPr>
            <a:r>
              <a:rPr lang="en-US" sz="2800" b="1"/>
              <a:t>( 160 x 5 – 25 x 4):4=</a:t>
            </a:r>
          </a:p>
        </p:txBody>
      </p:sp>
      <p:sp>
        <p:nvSpPr>
          <p:cNvPr id="11358" name="Text Box 94"/>
          <p:cNvSpPr txBox="1">
            <a:spLocks noChangeArrowheads="1"/>
          </p:cNvSpPr>
          <p:nvPr/>
        </p:nvSpPr>
        <p:spPr bwMode="auto">
          <a:xfrm>
            <a:off x="5105400" y="5334000"/>
            <a:ext cx="4038600" cy="519113"/>
          </a:xfrm>
          <a:prstGeom prst="rect">
            <a:avLst/>
          </a:prstGeom>
          <a:noFill/>
          <a:ln w="9525">
            <a:noFill/>
            <a:miter lim="800000"/>
            <a:headEnd/>
            <a:tailEnd/>
          </a:ln>
          <a:effectLst/>
        </p:spPr>
        <p:txBody>
          <a:bodyPr>
            <a:spAutoFit/>
          </a:bodyPr>
          <a:lstStyle/>
          <a:p>
            <a:pPr>
              <a:spcBef>
                <a:spcPct val="50000"/>
              </a:spcBef>
            </a:pPr>
            <a:r>
              <a:rPr lang="en-US" sz="2800" b="1"/>
              <a:t>( 800    –   100)   :4=</a:t>
            </a:r>
          </a:p>
        </p:txBody>
      </p:sp>
      <p:sp>
        <p:nvSpPr>
          <p:cNvPr id="11361" name="Text Box 97"/>
          <p:cNvSpPr txBox="1">
            <a:spLocks noChangeArrowheads="1"/>
          </p:cNvSpPr>
          <p:nvPr/>
        </p:nvSpPr>
        <p:spPr bwMode="auto">
          <a:xfrm>
            <a:off x="5105400" y="6338888"/>
            <a:ext cx="4572000" cy="519112"/>
          </a:xfrm>
          <a:prstGeom prst="rect">
            <a:avLst/>
          </a:prstGeom>
          <a:noFill/>
          <a:ln w="9525">
            <a:noFill/>
            <a:miter lim="800000"/>
            <a:headEnd/>
            <a:tailEnd/>
          </a:ln>
          <a:effectLst/>
        </p:spPr>
        <p:txBody>
          <a:bodyPr>
            <a:spAutoFit/>
          </a:bodyPr>
          <a:lstStyle/>
          <a:p>
            <a:pPr>
              <a:spcBef>
                <a:spcPct val="50000"/>
              </a:spcBef>
            </a:pPr>
            <a:r>
              <a:rPr lang="en-US" sz="2800" b="1"/>
              <a:t>          700           :4= </a:t>
            </a:r>
            <a:r>
              <a:rPr lang="en-US" sz="2800" b="1">
                <a:solidFill>
                  <a:srgbClr val="CC3300"/>
                </a:solidFill>
              </a:rPr>
              <a:t>175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1336"/>
                                        </p:tgtEl>
                                        <p:attrNameLst>
                                          <p:attrName>style.visibility</p:attrName>
                                        </p:attrNameLst>
                                      </p:cBhvr>
                                      <p:to>
                                        <p:strVal val="visible"/>
                                      </p:to>
                                    </p:set>
                                    <p:animEffect transition="in" filter="diamond(in)">
                                      <p:cBhvr>
                                        <p:cTn id="7" dur="2000"/>
                                        <p:tgtEl>
                                          <p:spTgt spid="11336"/>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11334"/>
                                        </p:tgtEl>
                                        <p:attrNameLst>
                                          <p:attrName>style.visibility</p:attrName>
                                        </p:attrNameLst>
                                      </p:cBhvr>
                                      <p:to>
                                        <p:strVal val="visible"/>
                                      </p:to>
                                    </p:set>
                                    <p:animEffect transition="in" filter="diamond(in)">
                                      <p:cBhvr>
                                        <p:cTn id="10" dur="2000"/>
                                        <p:tgtEl>
                                          <p:spTgt spid="11334"/>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11337"/>
                                        </p:tgtEl>
                                        <p:attrNameLst>
                                          <p:attrName>style.visibility</p:attrName>
                                        </p:attrNameLst>
                                      </p:cBhvr>
                                      <p:to>
                                        <p:strVal val="visible"/>
                                      </p:to>
                                    </p:set>
                                    <p:animEffect transition="in" filter="diamond(in)">
                                      <p:cBhvr>
                                        <p:cTn id="13" dur="2000"/>
                                        <p:tgtEl>
                                          <p:spTgt spid="11337"/>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11338"/>
                                        </p:tgtEl>
                                        <p:attrNameLst>
                                          <p:attrName>style.visibility</p:attrName>
                                        </p:attrNameLst>
                                      </p:cBhvr>
                                      <p:to>
                                        <p:strVal val="visible"/>
                                      </p:to>
                                    </p:set>
                                    <p:animEffect transition="in" filter="diamond(in)">
                                      <p:cBhvr>
                                        <p:cTn id="16" dur="2000"/>
                                        <p:tgtEl>
                                          <p:spTgt spid="11338"/>
                                        </p:tgtEl>
                                      </p:cBhvr>
                                    </p:animEffect>
                                  </p:childTnLst>
                                </p:cTn>
                              </p:par>
                            </p:childTnLst>
                          </p:cTn>
                        </p:par>
                      </p:childTnLst>
                    </p:cTn>
                  </p:par>
                  <p:par>
                    <p:cTn id="17" fill="hold">
                      <p:stCondLst>
                        <p:cond delay="indefinite"/>
                      </p:stCondLst>
                      <p:childTnLst>
                        <p:par>
                          <p:cTn id="18" fill="hold">
                            <p:stCondLst>
                              <p:cond delay="0"/>
                            </p:stCondLst>
                            <p:childTnLst>
                              <p:par>
                                <p:cTn id="19" presetID="8" presetClass="entr" presetSubtype="16" fill="hold" grpId="0" nodeType="clickEffect">
                                  <p:stCondLst>
                                    <p:cond delay="0"/>
                                  </p:stCondLst>
                                  <p:childTnLst>
                                    <p:set>
                                      <p:cBhvr>
                                        <p:cTn id="20" dur="1" fill="hold">
                                          <p:stCondLst>
                                            <p:cond delay="0"/>
                                          </p:stCondLst>
                                        </p:cTn>
                                        <p:tgtEl>
                                          <p:spTgt spid="11344"/>
                                        </p:tgtEl>
                                        <p:attrNameLst>
                                          <p:attrName>style.visibility</p:attrName>
                                        </p:attrNameLst>
                                      </p:cBhvr>
                                      <p:to>
                                        <p:strVal val="visible"/>
                                      </p:to>
                                    </p:set>
                                    <p:animEffect transition="in" filter="diamond(in)">
                                      <p:cBhvr>
                                        <p:cTn id="21" dur="2000"/>
                                        <p:tgtEl>
                                          <p:spTgt spid="11344"/>
                                        </p:tgtEl>
                                      </p:cBhvr>
                                    </p:animEffect>
                                  </p:childTnLst>
                                </p:cTn>
                              </p:par>
                              <p:par>
                                <p:cTn id="22" presetID="8" presetClass="entr" presetSubtype="16" fill="hold" grpId="0" nodeType="withEffect">
                                  <p:stCondLst>
                                    <p:cond delay="0"/>
                                  </p:stCondLst>
                                  <p:childTnLst>
                                    <p:set>
                                      <p:cBhvr>
                                        <p:cTn id="23" dur="1" fill="hold">
                                          <p:stCondLst>
                                            <p:cond delay="0"/>
                                          </p:stCondLst>
                                        </p:cTn>
                                        <p:tgtEl>
                                          <p:spTgt spid="11343"/>
                                        </p:tgtEl>
                                        <p:attrNameLst>
                                          <p:attrName>style.visibility</p:attrName>
                                        </p:attrNameLst>
                                      </p:cBhvr>
                                      <p:to>
                                        <p:strVal val="visible"/>
                                      </p:to>
                                    </p:set>
                                    <p:animEffect transition="in" filter="diamond(in)">
                                      <p:cBhvr>
                                        <p:cTn id="24" dur="2000"/>
                                        <p:tgtEl>
                                          <p:spTgt spid="11343"/>
                                        </p:tgtEl>
                                      </p:cBhvr>
                                    </p:animEffect>
                                  </p:childTnLst>
                                </p:cTn>
                              </p:par>
                              <p:par>
                                <p:cTn id="25" presetID="8" presetClass="entr" presetSubtype="16" fill="hold" grpId="0" nodeType="withEffect">
                                  <p:stCondLst>
                                    <p:cond delay="0"/>
                                  </p:stCondLst>
                                  <p:childTnLst>
                                    <p:set>
                                      <p:cBhvr>
                                        <p:cTn id="26" dur="1" fill="hold">
                                          <p:stCondLst>
                                            <p:cond delay="0"/>
                                          </p:stCondLst>
                                        </p:cTn>
                                        <p:tgtEl>
                                          <p:spTgt spid="11345"/>
                                        </p:tgtEl>
                                        <p:attrNameLst>
                                          <p:attrName>style.visibility</p:attrName>
                                        </p:attrNameLst>
                                      </p:cBhvr>
                                      <p:to>
                                        <p:strVal val="visible"/>
                                      </p:to>
                                    </p:set>
                                    <p:animEffect transition="in" filter="diamond(in)">
                                      <p:cBhvr>
                                        <p:cTn id="27" dur="2000"/>
                                        <p:tgtEl>
                                          <p:spTgt spid="11345"/>
                                        </p:tgtEl>
                                      </p:cBhvr>
                                    </p:animEffect>
                                  </p:childTnLst>
                                </p:cTn>
                              </p:par>
                              <p:par>
                                <p:cTn id="28" presetID="8" presetClass="entr" presetSubtype="16" fill="hold" grpId="0" nodeType="withEffect">
                                  <p:stCondLst>
                                    <p:cond delay="0"/>
                                  </p:stCondLst>
                                  <p:childTnLst>
                                    <p:set>
                                      <p:cBhvr>
                                        <p:cTn id="29" dur="1" fill="hold">
                                          <p:stCondLst>
                                            <p:cond delay="0"/>
                                          </p:stCondLst>
                                        </p:cTn>
                                        <p:tgtEl>
                                          <p:spTgt spid="11342"/>
                                        </p:tgtEl>
                                        <p:attrNameLst>
                                          <p:attrName>style.visibility</p:attrName>
                                        </p:attrNameLst>
                                      </p:cBhvr>
                                      <p:to>
                                        <p:strVal val="visible"/>
                                      </p:to>
                                    </p:set>
                                    <p:animEffect transition="in" filter="diamond(in)">
                                      <p:cBhvr>
                                        <p:cTn id="30" dur="2000"/>
                                        <p:tgtEl>
                                          <p:spTgt spid="11342"/>
                                        </p:tgtEl>
                                      </p:cBhvr>
                                    </p:animEffect>
                                  </p:childTnLst>
                                </p:cTn>
                              </p:par>
                            </p:childTnLst>
                          </p:cTn>
                        </p:par>
                      </p:childTnLst>
                    </p:cTn>
                  </p:par>
                  <p:par>
                    <p:cTn id="31" fill="hold">
                      <p:stCondLst>
                        <p:cond delay="indefinite"/>
                      </p:stCondLst>
                      <p:childTnLst>
                        <p:par>
                          <p:cTn id="32" fill="hold">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11332"/>
                                        </p:tgtEl>
                                        <p:attrNameLst>
                                          <p:attrName>style.visibility</p:attrName>
                                        </p:attrNameLst>
                                      </p:cBhvr>
                                      <p:to>
                                        <p:strVal val="visible"/>
                                      </p:to>
                                    </p:set>
                                    <p:animEffect transition="in" filter="diamond(in)">
                                      <p:cBhvr>
                                        <p:cTn id="35" dur="2000"/>
                                        <p:tgtEl>
                                          <p:spTgt spid="11332"/>
                                        </p:tgtEl>
                                      </p:cBhvr>
                                    </p:animEffect>
                                  </p:childTnLst>
                                </p:cTn>
                              </p:par>
                              <p:par>
                                <p:cTn id="36" presetID="8" presetClass="entr" presetSubtype="16" fill="hold" grpId="0" nodeType="withEffect">
                                  <p:stCondLst>
                                    <p:cond delay="0"/>
                                  </p:stCondLst>
                                  <p:childTnLst>
                                    <p:set>
                                      <p:cBhvr>
                                        <p:cTn id="37" dur="1" fill="hold">
                                          <p:stCondLst>
                                            <p:cond delay="0"/>
                                          </p:stCondLst>
                                        </p:cTn>
                                        <p:tgtEl>
                                          <p:spTgt spid="11354"/>
                                        </p:tgtEl>
                                        <p:attrNameLst>
                                          <p:attrName>style.visibility</p:attrName>
                                        </p:attrNameLst>
                                      </p:cBhvr>
                                      <p:to>
                                        <p:strVal val="visible"/>
                                      </p:to>
                                    </p:set>
                                    <p:animEffect transition="in" filter="diamond(in)">
                                      <p:cBhvr>
                                        <p:cTn id="38" dur="2000"/>
                                        <p:tgtEl>
                                          <p:spTgt spid="11354"/>
                                        </p:tgtEl>
                                      </p:cBhvr>
                                    </p:animEffect>
                                  </p:childTnLst>
                                </p:cTn>
                              </p:par>
                            </p:childTnLst>
                          </p:cTn>
                        </p:par>
                      </p:childTnLst>
                    </p:cTn>
                  </p:par>
                  <p:par>
                    <p:cTn id="39" fill="hold">
                      <p:stCondLst>
                        <p:cond delay="indefinite"/>
                      </p:stCondLst>
                      <p:childTnLst>
                        <p:par>
                          <p:cTn id="40" fill="hold">
                            <p:stCondLst>
                              <p:cond delay="0"/>
                            </p:stCondLst>
                            <p:childTnLst>
                              <p:par>
                                <p:cTn id="41" presetID="8" presetClass="entr" presetSubtype="16" fill="hold" grpId="0" nodeType="clickEffect">
                                  <p:stCondLst>
                                    <p:cond delay="0"/>
                                  </p:stCondLst>
                                  <p:childTnLst>
                                    <p:set>
                                      <p:cBhvr>
                                        <p:cTn id="42" dur="1" fill="hold">
                                          <p:stCondLst>
                                            <p:cond delay="0"/>
                                          </p:stCondLst>
                                        </p:cTn>
                                        <p:tgtEl>
                                          <p:spTgt spid="11346"/>
                                        </p:tgtEl>
                                        <p:attrNameLst>
                                          <p:attrName>style.visibility</p:attrName>
                                        </p:attrNameLst>
                                      </p:cBhvr>
                                      <p:to>
                                        <p:strVal val="visible"/>
                                      </p:to>
                                    </p:set>
                                    <p:animEffect transition="in" filter="diamond(in)">
                                      <p:cBhvr>
                                        <p:cTn id="43" dur="2000"/>
                                        <p:tgtEl>
                                          <p:spTgt spid="11346"/>
                                        </p:tgtEl>
                                      </p:cBhvr>
                                    </p:animEffect>
                                  </p:childTnLst>
                                </p:cTn>
                              </p:par>
                              <p:par>
                                <p:cTn id="44" presetID="8" presetClass="entr" presetSubtype="16" fill="hold" grpId="0" nodeType="withEffect">
                                  <p:stCondLst>
                                    <p:cond delay="0"/>
                                  </p:stCondLst>
                                  <p:childTnLst>
                                    <p:set>
                                      <p:cBhvr>
                                        <p:cTn id="45" dur="1" fill="hold">
                                          <p:stCondLst>
                                            <p:cond delay="0"/>
                                          </p:stCondLst>
                                        </p:cTn>
                                        <p:tgtEl>
                                          <p:spTgt spid="11348"/>
                                        </p:tgtEl>
                                        <p:attrNameLst>
                                          <p:attrName>style.visibility</p:attrName>
                                        </p:attrNameLst>
                                      </p:cBhvr>
                                      <p:to>
                                        <p:strVal val="visible"/>
                                      </p:to>
                                    </p:set>
                                    <p:animEffect transition="in" filter="diamond(in)">
                                      <p:cBhvr>
                                        <p:cTn id="46" dur="2000"/>
                                        <p:tgtEl>
                                          <p:spTgt spid="11348"/>
                                        </p:tgtEl>
                                      </p:cBhvr>
                                    </p:animEffect>
                                  </p:childTnLst>
                                </p:cTn>
                              </p:par>
                              <p:par>
                                <p:cTn id="47" presetID="8" presetClass="entr" presetSubtype="16" fill="hold" grpId="0" nodeType="withEffect">
                                  <p:stCondLst>
                                    <p:cond delay="0"/>
                                  </p:stCondLst>
                                  <p:childTnLst>
                                    <p:set>
                                      <p:cBhvr>
                                        <p:cTn id="48" dur="1" fill="hold">
                                          <p:stCondLst>
                                            <p:cond delay="0"/>
                                          </p:stCondLst>
                                        </p:cTn>
                                        <p:tgtEl>
                                          <p:spTgt spid="11351"/>
                                        </p:tgtEl>
                                        <p:attrNameLst>
                                          <p:attrName>style.visibility</p:attrName>
                                        </p:attrNameLst>
                                      </p:cBhvr>
                                      <p:to>
                                        <p:strVal val="visible"/>
                                      </p:to>
                                    </p:set>
                                    <p:animEffect transition="in" filter="diamond(in)">
                                      <p:cBhvr>
                                        <p:cTn id="49" dur="2000"/>
                                        <p:tgtEl>
                                          <p:spTgt spid="11351"/>
                                        </p:tgtEl>
                                      </p:cBhvr>
                                    </p:animEffect>
                                  </p:childTnLst>
                                </p:cTn>
                              </p:par>
                            </p:childTnLst>
                          </p:cTn>
                        </p:par>
                      </p:childTnLst>
                    </p:cTn>
                  </p:par>
                  <p:par>
                    <p:cTn id="50" fill="hold">
                      <p:stCondLst>
                        <p:cond delay="indefinite"/>
                      </p:stCondLst>
                      <p:childTnLst>
                        <p:par>
                          <p:cTn id="51" fill="hold">
                            <p:stCondLst>
                              <p:cond delay="0"/>
                            </p:stCondLst>
                            <p:childTnLst>
                              <p:par>
                                <p:cTn id="52" presetID="8" presetClass="entr" presetSubtype="16" fill="hold" grpId="0" nodeType="clickEffect">
                                  <p:stCondLst>
                                    <p:cond delay="0"/>
                                  </p:stCondLst>
                                  <p:childTnLst>
                                    <p:set>
                                      <p:cBhvr>
                                        <p:cTn id="53" dur="1" fill="hold">
                                          <p:stCondLst>
                                            <p:cond delay="0"/>
                                          </p:stCondLst>
                                        </p:cTn>
                                        <p:tgtEl>
                                          <p:spTgt spid="11350"/>
                                        </p:tgtEl>
                                        <p:attrNameLst>
                                          <p:attrName>style.visibility</p:attrName>
                                        </p:attrNameLst>
                                      </p:cBhvr>
                                      <p:to>
                                        <p:strVal val="visible"/>
                                      </p:to>
                                    </p:set>
                                    <p:animEffect transition="in" filter="diamond(in)">
                                      <p:cBhvr>
                                        <p:cTn id="54" dur="2000"/>
                                        <p:tgtEl>
                                          <p:spTgt spid="11350"/>
                                        </p:tgtEl>
                                      </p:cBhvr>
                                    </p:animEffect>
                                  </p:childTnLst>
                                </p:cTn>
                              </p:par>
                            </p:childTnLst>
                          </p:cTn>
                        </p:par>
                      </p:childTnLst>
                    </p:cTn>
                  </p:par>
                  <p:par>
                    <p:cTn id="55" fill="hold">
                      <p:stCondLst>
                        <p:cond delay="indefinite"/>
                      </p:stCondLst>
                      <p:childTnLst>
                        <p:par>
                          <p:cTn id="56" fill="hold">
                            <p:stCondLst>
                              <p:cond delay="0"/>
                            </p:stCondLst>
                            <p:childTnLst>
                              <p:par>
                                <p:cTn id="57" presetID="8" presetClass="entr" presetSubtype="16" fill="hold" grpId="0" nodeType="clickEffect">
                                  <p:stCondLst>
                                    <p:cond delay="0"/>
                                  </p:stCondLst>
                                  <p:childTnLst>
                                    <p:set>
                                      <p:cBhvr>
                                        <p:cTn id="58" dur="1" fill="hold">
                                          <p:stCondLst>
                                            <p:cond delay="0"/>
                                          </p:stCondLst>
                                        </p:cTn>
                                        <p:tgtEl>
                                          <p:spTgt spid="11349"/>
                                        </p:tgtEl>
                                        <p:attrNameLst>
                                          <p:attrName>style.visibility</p:attrName>
                                        </p:attrNameLst>
                                      </p:cBhvr>
                                      <p:to>
                                        <p:strVal val="visible"/>
                                      </p:to>
                                    </p:set>
                                    <p:animEffect transition="in" filter="diamond(in)">
                                      <p:cBhvr>
                                        <p:cTn id="59" dur="2000"/>
                                        <p:tgtEl>
                                          <p:spTgt spid="11349"/>
                                        </p:tgtEl>
                                      </p:cBhvr>
                                    </p:animEffect>
                                  </p:childTnLst>
                                </p:cTn>
                              </p:par>
                            </p:childTnLst>
                          </p:cTn>
                        </p:par>
                      </p:childTnLst>
                    </p:cTn>
                  </p:par>
                  <p:par>
                    <p:cTn id="60" fill="hold">
                      <p:stCondLst>
                        <p:cond delay="indefinite"/>
                      </p:stCondLst>
                      <p:childTnLst>
                        <p:par>
                          <p:cTn id="61" fill="hold">
                            <p:stCondLst>
                              <p:cond delay="0"/>
                            </p:stCondLst>
                            <p:childTnLst>
                              <p:par>
                                <p:cTn id="62" presetID="8" presetClass="entr" presetSubtype="16" fill="hold" grpId="0" nodeType="clickEffect">
                                  <p:stCondLst>
                                    <p:cond delay="0"/>
                                  </p:stCondLst>
                                  <p:childTnLst>
                                    <p:set>
                                      <p:cBhvr>
                                        <p:cTn id="63" dur="1" fill="hold">
                                          <p:stCondLst>
                                            <p:cond delay="0"/>
                                          </p:stCondLst>
                                        </p:cTn>
                                        <p:tgtEl>
                                          <p:spTgt spid="11358"/>
                                        </p:tgtEl>
                                        <p:attrNameLst>
                                          <p:attrName>style.visibility</p:attrName>
                                        </p:attrNameLst>
                                      </p:cBhvr>
                                      <p:to>
                                        <p:strVal val="visible"/>
                                      </p:to>
                                    </p:set>
                                    <p:animEffect transition="in" filter="diamond(in)">
                                      <p:cBhvr>
                                        <p:cTn id="64" dur="2000"/>
                                        <p:tgtEl>
                                          <p:spTgt spid="11358"/>
                                        </p:tgtEl>
                                      </p:cBhvr>
                                    </p:animEffect>
                                  </p:childTnLst>
                                </p:cTn>
                              </p:par>
                            </p:childTnLst>
                          </p:cTn>
                        </p:par>
                      </p:childTnLst>
                    </p:cTn>
                  </p:par>
                  <p:par>
                    <p:cTn id="65" fill="hold">
                      <p:stCondLst>
                        <p:cond delay="indefinite"/>
                      </p:stCondLst>
                      <p:childTnLst>
                        <p:par>
                          <p:cTn id="66" fill="hold">
                            <p:stCondLst>
                              <p:cond delay="0"/>
                            </p:stCondLst>
                            <p:childTnLst>
                              <p:par>
                                <p:cTn id="67" presetID="8" presetClass="entr" presetSubtype="16" fill="hold" grpId="0" nodeType="clickEffect">
                                  <p:stCondLst>
                                    <p:cond delay="0"/>
                                  </p:stCondLst>
                                  <p:childTnLst>
                                    <p:set>
                                      <p:cBhvr>
                                        <p:cTn id="68" dur="1" fill="hold">
                                          <p:stCondLst>
                                            <p:cond delay="0"/>
                                          </p:stCondLst>
                                        </p:cTn>
                                        <p:tgtEl>
                                          <p:spTgt spid="11347"/>
                                        </p:tgtEl>
                                        <p:attrNameLst>
                                          <p:attrName>style.visibility</p:attrName>
                                        </p:attrNameLst>
                                      </p:cBhvr>
                                      <p:to>
                                        <p:strVal val="visible"/>
                                      </p:to>
                                    </p:set>
                                    <p:animEffect transition="in" filter="diamond(in)">
                                      <p:cBhvr>
                                        <p:cTn id="69" dur="2000"/>
                                        <p:tgtEl>
                                          <p:spTgt spid="11347"/>
                                        </p:tgtEl>
                                      </p:cBhvr>
                                    </p:animEffect>
                                  </p:childTnLst>
                                </p:cTn>
                              </p:par>
                            </p:childTnLst>
                          </p:cTn>
                        </p:par>
                      </p:childTnLst>
                    </p:cTn>
                  </p:par>
                  <p:par>
                    <p:cTn id="70" fill="hold">
                      <p:stCondLst>
                        <p:cond delay="indefinite"/>
                      </p:stCondLst>
                      <p:childTnLst>
                        <p:par>
                          <p:cTn id="71" fill="hold">
                            <p:stCondLst>
                              <p:cond delay="0"/>
                            </p:stCondLst>
                            <p:childTnLst>
                              <p:par>
                                <p:cTn id="72" presetID="8" presetClass="entr" presetSubtype="16" fill="hold" grpId="0" nodeType="clickEffect">
                                  <p:stCondLst>
                                    <p:cond delay="0"/>
                                  </p:stCondLst>
                                  <p:childTnLst>
                                    <p:set>
                                      <p:cBhvr>
                                        <p:cTn id="73" dur="1" fill="hold">
                                          <p:stCondLst>
                                            <p:cond delay="0"/>
                                          </p:stCondLst>
                                        </p:cTn>
                                        <p:tgtEl>
                                          <p:spTgt spid="11361"/>
                                        </p:tgtEl>
                                        <p:attrNameLst>
                                          <p:attrName>style.visibility</p:attrName>
                                        </p:attrNameLst>
                                      </p:cBhvr>
                                      <p:to>
                                        <p:strVal val="visible"/>
                                      </p:to>
                                    </p:set>
                                    <p:animEffect transition="in" filter="diamond(in)">
                                      <p:cBhvr>
                                        <p:cTn id="74" dur="2000"/>
                                        <p:tgtEl>
                                          <p:spTgt spid="113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32" grpId="0"/>
      <p:bldP spid="11334" grpId="0"/>
      <p:bldP spid="11336" grpId="0" animBg="1"/>
      <p:bldP spid="11337" grpId="0"/>
      <p:bldP spid="11338" grpId="0"/>
      <p:bldP spid="11342" grpId="0" animBg="1"/>
      <p:bldP spid="11343" grpId="0"/>
      <p:bldP spid="11344" grpId="0"/>
      <p:bldP spid="11345" grpId="0"/>
      <p:bldP spid="11346" grpId="0" animBg="1"/>
      <p:bldP spid="11347" grpId="0" animBg="1"/>
      <p:bldP spid="11348" grpId="0" animBg="1"/>
      <p:bldP spid="11349" grpId="0" animBg="1"/>
      <p:bldP spid="11350" grpId="0" animBg="1"/>
      <p:bldP spid="11351" grpId="0"/>
      <p:bldP spid="11354" grpId="0"/>
      <p:bldP spid="11358" grpId="0"/>
      <p:bldP spid="1136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5" name="Picture 5" descr="Bells"/>
          <p:cNvPicPr>
            <a:picLocks noChangeAspect="1" noChangeArrowheads="1" noCrop="1"/>
          </p:cNvPicPr>
          <p:nvPr/>
        </p:nvPicPr>
        <p:blipFill>
          <a:blip r:embed="rId2"/>
          <a:srcRect/>
          <a:stretch>
            <a:fillRect/>
          </a:stretch>
        </p:blipFill>
        <p:spPr bwMode="auto">
          <a:xfrm>
            <a:off x="8051800" y="0"/>
            <a:ext cx="1092200" cy="1371600"/>
          </a:xfrm>
          <a:prstGeom prst="rect">
            <a:avLst/>
          </a:prstGeom>
          <a:noFill/>
        </p:spPr>
      </p:pic>
      <p:sp>
        <p:nvSpPr>
          <p:cNvPr id="15367" name="Text Box 7"/>
          <p:cNvSpPr txBox="1">
            <a:spLocks noChangeArrowheads="1"/>
          </p:cNvSpPr>
          <p:nvPr/>
        </p:nvSpPr>
        <p:spPr bwMode="auto">
          <a:xfrm>
            <a:off x="0" y="1219200"/>
            <a:ext cx="9144000" cy="1066800"/>
          </a:xfrm>
          <a:prstGeom prst="rect">
            <a:avLst/>
          </a:prstGeom>
          <a:noFill/>
          <a:ln w="9525">
            <a:noFill/>
            <a:miter lim="800000"/>
            <a:headEnd/>
            <a:tailEnd/>
          </a:ln>
          <a:effectLst/>
        </p:spPr>
        <p:txBody>
          <a:bodyPr>
            <a:spAutoFit/>
          </a:bodyPr>
          <a:lstStyle/>
          <a:p>
            <a:pPr algn="ctr">
              <a:spcBef>
                <a:spcPct val="50000"/>
              </a:spcBef>
            </a:pPr>
            <a:r>
              <a:rPr lang="en-US" sz="3200" b="1">
                <a:solidFill>
                  <a:srgbClr val="660066"/>
                </a:solidFill>
                <a:latin typeface="VNI-Times" pitchFamily="2" charset="0"/>
              </a:rPr>
              <a:t>OÂn taäp veà caùc pheùp tính vôùi soá töï nhieân(tieáp theo</a:t>
            </a:r>
            <a:r>
              <a:rPr lang="en-US" sz="3200" b="1">
                <a:solidFill>
                  <a:srgbClr val="009900"/>
                </a:solidFill>
                <a:latin typeface="VNI-Times" pitchFamily="2" charset="0"/>
              </a:rPr>
              <a:t> )</a:t>
            </a:r>
          </a:p>
        </p:txBody>
      </p:sp>
      <p:sp>
        <p:nvSpPr>
          <p:cNvPr id="15368" name="Text Box 8"/>
          <p:cNvSpPr txBox="1">
            <a:spLocks noChangeArrowheads="1"/>
          </p:cNvSpPr>
          <p:nvPr/>
        </p:nvSpPr>
        <p:spPr bwMode="auto">
          <a:xfrm>
            <a:off x="0" y="1981200"/>
            <a:ext cx="5029200" cy="457200"/>
          </a:xfrm>
          <a:prstGeom prst="rect">
            <a:avLst/>
          </a:prstGeom>
          <a:noFill/>
          <a:ln w="9525">
            <a:noFill/>
            <a:miter lim="800000"/>
            <a:headEnd/>
            <a:tailEnd/>
          </a:ln>
          <a:effectLst/>
        </p:spPr>
        <p:txBody>
          <a:bodyPr>
            <a:spAutoFit/>
          </a:bodyPr>
          <a:lstStyle/>
          <a:p>
            <a:pPr algn="ctr">
              <a:spcBef>
                <a:spcPct val="50000"/>
              </a:spcBef>
            </a:pPr>
            <a:r>
              <a:rPr lang="en-US" sz="2400" b="1">
                <a:solidFill>
                  <a:srgbClr val="FF00FF"/>
                </a:solidFill>
                <a:latin typeface="VNI-Times" pitchFamily="2" charset="0"/>
              </a:rPr>
              <a:t>3. Tính baèng caùch thuaän tieän nhaát:</a:t>
            </a:r>
          </a:p>
        </p:txBody>
      </p:sp>
      <p:sp>
        <p:nvSpPr>
          <p:cNvPr id="15369" name="Text Box 9"/>
          <p:cNvSpPr txBox="1">
            <a:spLocks noChangeArrowheads="1"/>
          </p:cNvSpPr>
          <p:nvPr/>
        </p:nvSpPr>
        <p:spPr bwMode="auto">
          <a:xfrm>
            <a:off x="-165100" y="2563813"/>
            <a:ext cx="3124200" cy="519112"/>
          </a:xfrm>
          <a:prstGeom prst="rect">
            <a:avLst/>
          </a:prstGeom>
          <a:noFill/>
          <a:ln w="9525">
            <a:noFill/>
            <a:miter lim="800000"/>
            <a:headEnd/>
            <a:tailEnd/>
          </a:ln>
          <a:effectLst/>
        </p:spPr>
        <p:txBody>
          <a:bodyPr>
            <a:spAutoFit/>
          </a:bodyPr>
          <a:lstStyle/>
          <a:p>
            <a:pPr algn="ctr">
              <a:spcBef>
                <a:spcPct val="50000"/>
              </a:spcBef>
            </a:pPr>
            <a:r>
              <a:rPr lang="en-US" sz="2800" b="1"/>
              <a:t>a. 36 x 25 x 4 =</a:t>
            </a:r>
          </a:p>
        </p:txBody>
      </p:sp>
      <p:sp>
        <p:nvSpPr>
          <p:cNvPr id="15370" name="Text Box 10"/>
          <p:cNvSpPr txBox="1">
            <a:spLocks noChangeArrowheads="1"/>
          </p:cNvSpPr>
          <p:nvPr/>
        </p:nvSpPr>
        <p:spPr bwMode="auto">
          <a:xfrm>
            <a:off x="2743200" y="2590800"/>
            <a:ext cx="2362200" cy="519113"/>
          </a:xfrm>
          <a:prstGeom prst="rect">
            <a:avLst/>
          </a:prstGeom>
          <a:noFill/>
          <a:ln w="9525">
            <a:noFill/>
            <a:miter lim="800000"/>
            <a:headEnd/>
            <a:tailEnd/>
          </a:ln>
          <a:effectLst/>
        </p:spPr>
        <p:txBody>
          <a:bodyPr>
            <a:spAutoFit/>
          </a:bodyPr>
          <a:lstStyle/>
          <a:p>
            <a:pPr>
              <a:spcBef>
                <a:spcPct val="50000"/>
              </a:spcBef>
            </a:pPr>
            <a:r>
              <a:rPr lang="en-US" sz="2800" b="1"/>
              <a:t> </a:t>
            </a:r>
            <a:r>
              <a:rPr lang="en-US" sz="2800" b="1">
                <a:solidFill>
                  <a:srgbClr val="336600"/>
                </a:solidFill>
              </a:rPr>
              <a:t>36 x (25 x 4) </a:t>
            </a:r>
          </a:p>
        </p:txBody>
      </p:sp>
      <p:sp>
        <p:nvSpPr>
          <p:cNvPr id="15373" name="Text Box 13"/>
          <p:cNvSpPr txBox="1">
            <a:spLocks noChangeArrowheads="1"/>
          </p:cNvSpPr>
          <p:nvPr/>
        </p:nvSpPr>
        <p:spPr bwMode="auto">
          <a:xfrm>
            <a:off x="2362200" y="3124200"/>
            <a:ext cx="2895600" cy="519113"/>
          </a:xfrm>
          <a:prstGeom prst="rect">
            <a:avLst/>
          </a:prstGeom>
          <a:noFill/>
          <a:ln w="9525">
            <a:noFill/>
            <a:miter lim="800000"/>
            <a:headEnd/>
            <a:tailEnd/>
          </a:ln>
          <a:effectLst/>
        </p:spPr>
        <p:txBody>
          <a:bodyPr>
            <a:spAutoFit/>
          </a:bodyPr>
          <a:lstStyle/>
          <a:p>
            <a:pPr>
              <a:spcBef>
                <a:spcPct val="50000"/>
              </a:spcBef>
            </a:pPr>
            <a:r>
              <a:rPr lang="en-US" sz="2800" b="1"/>
              <a:t>= 36  x    100 </a:t>
            </a:r>
          </a:p>
        </p:txBody>
      </p:sp>
      <p:sp>
        <p:nvSpPr>
          <p:cNvPr id="15374" name="Text Box 14"/>
          <p:cNvSpPr txBox="1">
            <a:spLocks noChangeArrowheads="1"/>
          </p:cNvSpPr>
          <p:nvPr/>
        </p:nvSpPr>
        <p:spPr bwMode="auto">
          <a:xfrm>
            <a:off x="2286000" y="3810000"/>
            <a:ext cx="2895600" cy="519113"/>
          </a:xfrm>
          <a:prstGeom prst="rect">
            <a:avLst/>
          </a:prstGeom>
          <a:noFill/>
          <a:ln w="9525">
            <a:noFill/>
            <a:miter lim="800000"/>
            <a:headEnd/>
            <a:tailEnd/>
          </a:ln>
          <a:effectLst/>
        </p:spPr>
        <p:txBody>
          <a:bodyPr>
            <a:spAutoFit/>
          </a:bodyPr>
          <a:lstStyle/>
          <a:p>
            <a:pPr>
              <a:spcBef>
                <a:spcPct val="50000"/>
              </a:spcBef>
            </a:pPr>
            <a:r>
              <a:rPr lang="en-US" sz="2800" b="1"/>
              <a:t>= 3600 </a:t>
            </a:r>
          </a:p>
        </p:txBody>
      </p:sp>
      <p:sp>
        <p:nvSpPr>
          <p:cNvPr id="15375" name="Text Box 15"/>
          <p:cNvSpPr txBox="1">
            <a:spLocks noChangeArrowheads="1"/>
          </p:cNvSpPr>
          <p:nvPr/>
        </p:nvSpPr>
        <p:spPr bwMode="auto">
          <a:xfrm>
            <a:off x="4876800" y="2514600"/>
            <a:ext cx="2209800" cy="519113"/>
          </a:xfrm>
          <a:prstGeom prst="rect">
            <a:avLst/>
          </a:prstGeom>
          <a:noFill/>
          <a:ln w="9525">
            <a:noFill/>
            <a:miter lim="800000"/>
            <a:headEnd/>
            <a:tailEnd/>
          </a:ln>
          <a:effectLst/>
        </p:spPr>
        <p:txBody>
          <a:bodyPr>
            <a:spAutoFit/>
          </a:bodyPr>
          <a:lstStyle/>
          <a:p>
            <a:pPr>
              <a:spcBef>
                <a:spcPct val="50000"/>
              </a:spcBef>
            </a:pPr>
            <a:r>
              <a:rPr lang="en-US" sz="2800" b="1">
                <a:solidFill>
                  <a:srgbClr val="FF9900"/>
                </a:solidFill>
              </a:rPr>
              <a:t>18 x 24 : 9</a:t>
            </a:r>
            <a:r>
              <a:rPr lang="en-US" sz="2800" b="1"/>
              <a:t> </a:t>
            </a:r>
            <a:r>
              <a:rPr lang="en-US" sz="2800" b="1">
                <a:solidFill>
                  <a:srgbClr val="FF9900"/>
                </a:solidFill>
              </a:rPr>
              <a:t>=</a:t>
            </a:r>
          </a:p>
        </p:txBody>
      </p:sp>
      <p:sp>
        <p:nvSpPr>
          <p:cNvPr id="15376" name="Text Box 16"/>
          <p:cNvSpPr txBox="1">
            <a:spLocks noChangeArrowheads="1"/>
          </p:cNvSpPr>
          <p:nvPr/>
        </p:nvSpPr>
        <p:spPr bwMode="auto">
          <a:xfrm>
            <a:off x="7010400" y="2438400"/>
            <a:ext cx="2133600" cy="519113"/>
          </a:xfrm>
          <a:prstGeom prst="rect">
            <a:avLst/>
          </a:prstGeom>
          <a:noFill/>
          <a:ln w="9525">
            <a:noFill/>
            <a:miter lim="800000"/>
            <a:headEnd/>
            <a:tailEnd/>
          </a:ln>
          <a:effectLst/>
        </p:spPr>
        <p:txBody>
          <a:bodyPr>
            <a:spAutoFit/>
          </a:bodyPr>
          <a:lstStyle/>
          <a:p>
            <a:pPr>
              <a:spcBef>
                <a:spcPct val="50000"/>
              </a:spcBef>
            </a:pPr>
            <a:r>
              <a:rPr lang="en-US" sz="2800" b="1">
                <a:solidFill>
                  <a:srgbClr val="800000"/>
                </a:solidFill>
              </a:rPr>
              <a:t>(18 : 9) x 24</a:t>
            </a:r>
            <a:r>
              <a:rPr lang="en-US" sz="2800" b="1"/>
              <a:t> </a:t>
            </a:r>
          </a:p>
        </p:txBody>
      </p:sp>
      <p:sp>
        <p:nvSpPr>
          <p:cNvPr id="15377" name="Line 17"/>
          <p:cNvSpPr>
            <a:spLocks noChangeShapeType="1"/>
          </p:cNvSpPr>
          <p:nvPr/>
        </p:nvSpPr>
        <p:spPr bwMode="auto">
          <a:xfrm>
            <a:off x="5045075" y="1787525"/>
            <a:ext cx="0" cy="1981200"/>
          </a:xfrm>
          <a:prstGeom prst="line">
            <a:avLst/>
          </a:prstGeom>
          <a:noFill/>
          <a:ln w="38100">
            <a:solidFill>
              <a:srgbClr val="660066"/>
            </a:solidFill>
            <a:round/>
            <a:headEnd/>
            <a:tailEnd/>
          </a:ln>
          <a:effectLst/>
        </p:spPr>
        <p:txBody>
          <a:bodyPr/>
          <a:lstStyle/>
          <a:p>
            <a:endParaRPr lang="en-US"/>
          </a:p>
        </p:txBody>
      </p:sp>
      <p:sp>
        <p:nvSpPr>
          <p:cNvPr id="15378" name="Text Box 18"/>
          <p:cNvSpPr txBox="1">
            <a:spLocks noChangeArrowheads="1"/>
          </p:cNvSpPr>
          <p:nvPr/>
        </p:nvSpPr>
        <p:spPr bwMode="auto">
          <a:xfrm>
            <a:off x="6569075" y="3124200"/>
            <a:ext cx="2574925" cy="519113"/>
          </a:xfrm>
          <a:prstGeom prst="rect">
            <a:avLst/>
          </a:prstGeom>
          <a:noFill/>
          <a:ln w="9525">
            <a:noFill/>
            <a:miter lim="800000"/>
            <a:headEnd/>
            <a:tailEnd/>
          </a:ln>
          <a:effectLst/>
        </p:spPr>
        <p:txBody>
          <a:bodyPr>
            <a:spAutoFit/>
          </a:bodyPr>
          <a:lstStyle/>
          <a:p>
            <a:pPr>
              <a:spcBef>
                <a:spcPct val="50000"/>
              </a:spcBef>
            </a:pPr>
            <a:r>
              <a:rPr lang="en-US" sz="2800" b="1">
                <a:solidFill>
                  <a:srgbClr val="FF9900"/>
                </a:solidFill>
              </a:rPr>
              <a:t>=      2     x 24</a:t>
            </a:r>
            <a:r>
              <a:rPr lang="en-US" sz="2800" b="1"/>
              <a:t>  </a:t>
            </a:r>
          </a:p>
        </p:txBody>
      </p:sp>
      <p:sp>
        <p:nvSpPr>
          <p:cNvPr id="15379" name="Text Box 19"/>
          <p:cNvSpPr txBox="1">
            <a:spLocks noChangeArrowheads="1"/>
          </p:cNvSpPr>
          <p:nvPr/>
        </p:nvSpPr>
        <p:spPr bwMode="auto">
          <a:xfrm>
            <a:off x="6629400" y="3657600"/>
            <a:ext cx="1584325" cy="519113"/>
          </a:xfrm>
          <a:prstGeom prst="rect">
            <a:avLst/>
          </a:prstGeom>
          <a:noFill/>
          <a:ln w="9525">
            <a:noFill/>
            <a:miter lim="800000"/>
            <a:headEnd/>
            <a:tailEnd/>
          </a:ln>
          <a:effectLst/>
        </p:spPr>
        <p:txBody>
          <a:bodyPr>
            <a:spAutoFit/>
          </a:bodyPr>
          <a:lstStyle/>
          <a:p>
            <a:pPr>
              <a:spcBef>
                <a:spcPct val="50000"/>
              </a:spcBef>
            </a:pPr>
            <a:r>
              <a:rPr lang="en-US" sz="2800" b="1">
                <a:solidFill>
                  <a:srgbClr val="FF9900"/>
                </a:solidFill>
              </a:rPr>
              <a:t>=      48  </a:t>
            </a:r>
          </a:p>
        </p:txBody>
      </p:sp>
      <p:sp>
        <p:nvSpPr>
          <p:cNvPr id="15382" name="Text Box 22"/>
          <p:cNvSpPr txBox="1">
            <a:spLocks noChangeArrowheads="1"/>
          </p:cNvSpPr>
          <p:nvPr/>
        </p:nvSpPr>
        <p:spPr bwMode="auto">
          <a:xfrm>
            <a:off x="3048000" y="4648200"/>
            <a:ext cx="3124200" cy="519113"/>
          </a:xfrm>
          <a:prstGeom prst="rect">
            <a:avLst/>
          </a:prstGeom>
          <a:noFill/>
          <a:ln w="9525">
            <a:noFill/>
            <a:miter lim="800000"/>
            <a:headEnd/>
            <a:tailEnd/>
          </a:ln>
          <a:effectLst/>
        </p:spPr>
        <p:txBody>
          <a:bodyPr>
            <a:spAutoFit/>
          </a:bodyPr>
          <a:lstStyle/>
          <a:p>
            <a:pPr algn="ctr">
              <a:spcBef>
                <a:spcPct val="50000"/>
              </a:spcBef>
            </a:pPr>
            <a:r>
              <a:rPr lang="en-US" sz="2800" b="1"/>
              <a:t>41 x 2 x 8 x 5 =</a:t>
            </a:r>
          </a:p>
        </p:txBody>
      </p:sp>
      <p:sp>
        <p:nvSpPr>
          <p:cNvPr id="15383" name="Text Box 23"/>
          <p:cNvSpPr txBox="1">
            <a:spLocks noChangeArrowheads="1"/>
          </p:cNvSpPr>
          <p:nvPr/>
        </p:nvSpPr>
        <p:spPr bwMode="auto">
          <a:xfrm>
            <a:off x="5943600" y="4648200"/>
            <a:ext cx="2895600" cy="519113"/>
          </a:xfrm>
          <a:prstGeom prst="rect">
            <a:avLst/>
          </a:prstGeom>
          <a:noFill/>
          <a:ln w="9525">
            <a:noFill/>
            <a:miter lim="800000"/>
            <a:headEnd/>
            <a:tailEnd/>
          </a:ln>
          <a:effectLst/>
        </p:spPr>
        <p:txBody>
          <a:bodyPr>
            <a:spAutoFit/>
          </a:bodyPr>
          <a:lstStyle/>
          <a:p>
            <a:pPr>
              <a:spcBef>
                <a:spcPct val="50000"/>
              </a:spcBef>
            </a:pPr>
            <a:r>
              <a:rPr lang="en-US" sz="2800" b="1">
                <a:solidFill>
                  <a:srgbClr val="CC3300"/>
                </a:solidFill>
              </a:rPr>
              <a:t>(41 x 8) x (2 x 5)</a:t>
            </a:r>
          </a:p>
        </p:txBody>
      </p:sp>
      <p:sp>
        <p:nvSpPr>
          <p:cNvPr id="15386" name="Text Box 26"/>
          <p:cNvSpPr txBox="1">
            <a:spLocks noChangeArrowheads="1"/>
          </p:cNvSpPr>
          <p:nvPr/>
        </p:nvSpPr>
        <p:spPr bwMode="auto">
          <a:xfrm>
            <a:off x="5486400" y="5334000"/>
            <a:ext cx="2911475" cy="519113"/>
          </a:xfrm>
          <a:prstGeom prst="rect">
            <a:avLst/>
          </a:prstGeom>
          <a:noFill/>
          <a:ln w="9525">
            <a:noFill/>
            <a:miter lim="800000"/>
            <a:headEnd/>
            <a:tailEnd/>
          </a:ln>
          <a:effectLst/>
        </p:spPr>
        <p:txBody>
          <a:bodyPr>
            <a:spAutoFit/>
          </a:bodyPr>
          <a:lstStyle/>
          <a:p>
            <a:pPr>
              <a:spcBef>
                <a:spcPct val="50000"/>
              </a:spcBef>
            </a:pPr>
            <a:r>
              <a:rPr lang="en-US" sz="2800" b="1"/>
              <a:t>=     328    x    10</a:t>
            </a:r>
          </a:p>
        </p:txBody>
      </p:sp>
      <p:sp>
        <p:nvSpPr>
          <p:cNvPr id="15387" name="Text Box 27"/>
          <p:cNvSpPr txBox="1">
            <a:spLocks noChangeArrowheads="1"/>
          </p:cNvSpPr>
          <p:nvPr/>
        </p:nvSpPr>
        <p:spPr bwMode="auto">
          <a:xfrm>
            <a:off x="5410200" y="6019800"/>
            <a:ext cx="2911475" cy="519113"/>
          </a:xfrm>
          <a:prstGeom prst="rect">
            <a:avLst/>
          </a:prstGeom>
          <a:noFill/>
          <a:ln w="9525">
            <a:noFill/>
            <a:miter lim="800000"/>
            <a:headEnd/>
            <a:tailEnd/>
          </a:ln>
          <a:effectLst/>
        </p:spPr>
        <p:txBody>
          <a:bodyPr>
            <a:spAutoFit/>
          </a:bodyPr>
          <a:lstStyle/>
          <a:p>
            <a:pPr>
              <a:spcBef>
                <a:spcPct val="50000"/>
              </a:spcBef>
            </a:pPr>
            <a:r>
              <a:rPr lang="en-US" sz="2800" b="1"/>
              <a:t>= </a:t>
            </a:r>
            <a:r>
              <a:rPr lang="en-US" sz="2800" b="1">
                <a:solidFill>
                  <a:schemeClr val="accent2"/>
                </a:solidFill>
              </a:rPr>
              <a:t>3280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5370"/>
                                        </p:tgtEl>
                                        <p:attrNameLst>
                                          <p:attrName>style.visibility</p:attrName>
                                        </p:attrNameLst>
                                      </p:cBhvr>
                                      <p:to>
                                        <p:strVal val="visible"/>
                                      </p:to>
                                    </p:set>
                                    <p:animEffect transition="in" filter="diamond(in)">
                                      <p:cBhvr>
                                        <p:cTn id="7" dur="2000"/>
                                        <p:tgtEl>
                                          <p:spTgt spid="15370"/>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5373"/>
                                        </p:tgtEl>
                                        <p:attrNameLst>
                                          <p:attrName>style.visibility</p:attrName>
                                        </p:attrNameLst>
                                      </p:cBhvr>
                                      <p:to>
                                        <p:strVal val="visible"/>
                                      </p:to>
                                    </p:set>
                                    <p:animEffect transition="in" filter="diamond(in)">
                                      <p:cBhvr>
                                        <p:cTn id="12" dur="2000"/>
                                        <p:tgtEl>
                                          <p:spTgt spid="15373"/>
                                        </p:tgtEl>
                                      </p:cBhvr>
                                    </p:animEffect>
                                  </p:childTnLst>
                                </p:cTn>
                              </p:par>
                            </p:childTnLst>
                          </p:cTn>
                        </p:par>
                        <p:par>
                          <p:cTn id="13" fill="hold">
                            <p:stCondLst>
                              <p:cond delay="2000"/>
                            </p:stCondLst>
                            <p:childTnLst>
                              <p:par>
                                <p:cTn id="14" presetID="8" presetClass="entr" presetSubtype="16" fill="hold" grpId="0" nodeType="afterEffect">
                                  <p:stCondLst>
                                    <p:cond delay="0"/>
                                  </p:stCondLst>
                                  <p:childTnLst>
                                    <p:set>
                                      <p:cBhvr>
                                        <p:cTn id="15" dur="1" fill="hold">
                                          <p:stCondLst>
                                            <p:cond delay="0"/>
                                          </p:stCondLst>
                                        </p:cTn>
                                        <p:tgtEl>
                                          <p:spTgt spid="15374"/>
                                        </p:tgtEl>
                                        <p:attrNameLst>
                                          <p:attrName>style.visibility</p:attrName>
                                        </p:attrNameLst>
                                      </p:cBhvr>
                                      <p:to>
                                        <p:strVal val="visible"/>
                                      </p:to>
                                    </p:set>
                                    <p:animEffect transition="in" filter="diamond(in)">
                                      <p:cBhvr>
                                        <p:cTn id="16" dur="5000"/>
                                        <p:tgtEl>
                                          <p:spTgt spid="15374"/>
                                        </p:tgtEl>
                                      </p:cBhvr>
                                    </p:animEffect>
                                  </p:childTnLst>
                                </p:cTn>
                              </p:par>
                            </p:childTnLst>
                          </p:cTn>
                        </p:par>
                      </p:childTnLst>
                    </p:cTn>
                  </p:par>
                  <p:par>
                    <p:cTn id="17" fill="hold">
                      <p:stCondLst>
                        <p:cond delay="indefinite"/>
                      </p:stCondLst>
                      <p:childTnLst>
                        <p:par>
                          <p:cTn id="18" fill="hold">
                            <p:stCondLst>
                              <p:cond delay="0"/>
                            </p:stCondLst>
                            <p:childTnLst>
                              <p:par>
                                <p:cTn id="19" presetID="8" presetClass="entr" presetSubtype="16" fill="hold" grpId="0" nodeType="clickEffect">
                                  <p:stCondLst>
                                    <p:cond delay="0"/>
                                  </p:stCondLst>
                                  <p:childTnLst>
                                    <p:set>
                                      <p:cBhvr>
                                        <p:cTn id="20" dur="1" fill="hold">
                                          <p:stCondLst>
                                            <p:cond delay="0"/>
                                          </p:stCondLst>
                                        </p:cTn>
                                        <p:tgtEl>
                                          <p:spTgt spid="15375"/>
                                        </p:tgtEl>
                                        <p:attrNameLst>
                                          <p:attrName>style.visibility</p:attrName>
                                        </p:attrNameLst>
                                      </p:cBhvr>
                                      <p:to>
                                        <p:strVal val="visible"/>
                                      </p:to>
                                    </p:set>
                                    <p:animEffect transition="in" filter="diamond(in)">
                                      <p:cBhvr>
                                        <p:cTn id="21" dur="2000"/>
                                        <p:tgtEl>
                                          <p:spTgt spid="15375"/>
                                        </p:tgtEl>
                                      </p:cBhvr>
                                    </p:animEffect>
                                  </p:childTnLst>
                                </p:cTn>
                              </p:par>
                            </p:childTnLst>
                          </p:cTn>
                        </p:par>
                      </p:childTnLst>
                    </p:cTn>
                  </p:par>
                  <p:par>
                    <p:cTn id="22" fill="hold">
                      <p:stCondLst>
                        <p:cond delay="indefinite"/>
                      </p:stCondLst>
                      <p:childTnLst>
                        <p:par>
                          <p:cTn id="23" fill="hold">
                            <p:stCondLst>
                              <p:cond delay="0"/>
                            </p:stCondLst>
                            <p:childTnLst>
                              <p:par>
                                <p:cTn id="24" presetID="8" presetClass="entr" presetSubtype="16" fill="hold" grpId="0" nodeType="clickEffect">
                                  <p:stCondLst>
                                    <p:cond delay="0"/>
                                  </p:stCondLst>
                                  <p:childTnLst>
                                    <p:set>
                                      <p:cBhvr>
                                        <p:cTn id="25" dur="1" fill="hold">
                                          <p:stCondLst>
                                            <p:cond delay="0"/>
                                          </p:stCondLst>
                                        </p:cTn>
                                        <p:tgtEl>
                                          <p:spTgt spid="15376"/>
                                        </p:tgtEl>
                                        <p:attrNameLst>
                                          <p:attrName>style.visibility</p:attrName>
                                        </p:attrNameLst>
                                      </p:cBhvr>
                                      <p:to>
                                        <p:strVal val="visible"/>
                                      </p:to>
                                    </p:set>
                                    <p:animEffect transition="in" filter="diamond(in)">
                                      <p:cBhvr>
                                        <p:cTn id="26" dur="2000"/>
                                        <p:tgtEl>
                                          <p:spTgt spid="15376"/>
                                        </p:tgtEl>
                                      </p:cBhvr>
                                    </p:animEffect>
                                  </p:childTnLst>
                                </p:cTn>
                              </p:par>
                            </p:childTnLst>
                          </p:cTn>
                        </p:par>
                      </p:childTnLst>
                    </p:cTn>
                  </p:par>
                  <p:par>
                    <p:cTn id="27" fill="hold">
                      <p:stCondLst>
                        <p:cond delay="indefinite"/>
                      </p:stCondLst>
                      <p:childTnLst>
                        <p:par>
                          <p:cTn id="28" fill="hold">
                            <p:stCondLst>
                              <p:cond delay="0"/>
                            </p:stCondLst>
                            <p:childTnLst>
                              <p:par>
                                <p:cTn id="29" presetID="8" presetClass="entr" presetSubtype="16" fill="hold" grpId="0" nodeType="clickEffect">
                                  <p:stCondLst>
                                    <p:cond delay="0"/>
                                  </p:stCondLst>
                                  <p:childTnLst>
                                    <p:set>
                                      <p:cBhvr>
                                        <p:cTn id="30" dur="1" fill="hold">
                                          <p:stCondLst>
                                            <p:cond delay="0"/>
                                          </p:stCondLst>
                                        </p:cTn>
                                        <p:tgtEl>
                                          <p:spTgt spid="15378"/>
                                        </p:tgtEl>
                                        <p:attrNameLst>
                                          <p:attrName>style.visibility</p:attrName>
                                        </p:attrNameLst>
                                      </p:cBhvr>
                                      <p:to>
                                        <p:strVal val="visible"/>
                                      </p:to>
                                    </p:set>
                                    <p:animEffect transition="in" filter="diamond(in)">
                                      <p:cBhvr>
                                        <p:cTn id="31" dur="2000"/>
                                        <p:tgtEl>
                                          <p:spTgt spid="15378"/>
                                        </p:tgtEl>
                                      </p:cBhvr>
                                    </p:animEffect>
                                  </p:childTnLst>
                                </p:cTn>
                              </p:par>
                            </p:childTnLst>
                          </p:cTn>
                        </p:par>
                        <p:par>
                          <p:cTn id="32" fill="hold">
                            <p:stCondLst>
                              <p:cond delay="2000"/>
                            </p:stCondLst>
                            <p:childTnLst>
                              <p:par>
                                <p:cTn id="33" presetID="8" presetClass="entr" presetSubtype="16" fill="hold" grpId="0" nodeType="afterEffect">
                                  <p:stCondLst>
                                    <p:cond delay="0"/>
                                  </p:stCondLst>
                                  <p:childTnLst>
                                    <p:set>
                                      <p:cBhvr>
                                        <p:cTn id="34" dur="1" fill="hold">
                                          <p:stCondLst>
                                            <p:cond delay="0"/>
                                          </p:stCondLst>
                                        </p:cTn>
                                        <p:tgtEl>
                                          <p:spTgt spid="15379"/>
                                        </p:tgtEl>
                                        <p:attrNameLst>
                                          <p:attrName>style.visibility</p:attrName>
                                        </p:attrNameLst>
                                      </p:cBhvr>
                                      <p:to>
                                        <p:strVal val="visible"/>
                                      </p:to>
                                    </p:set>
                                    <p:animEffect transition="in" filter="diamond(in)">
                                      <p:cBhvr>
                                        <p:cTn id="35" dur="5000"/>
                                        <p:tgtEl>
                                          <p:spTgt spid="15379"/>
                                        </p:tgtEl>
                                      </p:cBhvr>
                                    </p:animEffect>
                                  </p:childTnLst>
                                </p:cTn>
                              </p:par>
                            </p:childTnLst>
                          </p:cTn>
                        </p:par>
                      </p:childTnLst>
                    </p:cTn>
                  </p:par>
                  <p:par>
                    <p:cTn id="36" fill="hold">
                      <p:stCondLst>
                        <p:cond delay="indefinite"/>
                      </p:stCondLst>
                      <p:childTnLst>
                        <p:par>
                          <p:cTn id="37" fill="hold">
                            <p:stCondLst>
                              <p:cond delay="0"/>
                            </p:stCondLst>
                            <p:childTnLst>
                              <p:par>
                                <p:cTn id="38" presetID="8" presetClass="entr" presetSubtype="16" fill="hold" grpId="0" nodeType="clickEffect">
                                  <p:stCondLst>
                                    <p:cond delay="0"/>
                                  </p:stCondLst>
                                  <p:childTnLst>
                                    <p:set>
                                      <p:cBhvr>
                                        <p:cTn id="39" dur="1" fill="hold">
                                          <p:stCondLst>
                                            <p:cond delay="0"/>
                                          </p:stCondLst>
                                        </p:cTn>
                                        <p:tgtEl>
                                          <p:spTgt spid="15382"/>
                                        </p:tgtEl>
                                        <p:attrNameLst>
                                          <p:attrName>style.visibility</p:attrName>
                                        </p:attrNameLst>
                                      </p:cBhvr>
                                      <p:to>
                                        <p:strVal val="visible"/>
                                      </p:to>
                                    </p:set>
                                    <p:animEffect transition="in" filter="diamond(in)">
                                      <p:cBhvr>
                                        <p:cTn id="40" dur="2000"/>
                                        <p:tgtEl>
                                          <p:spTgt spid="15382"/>
                                        </p:tgtEl>
                                      </p:cBhvr>
                                    </p:animEffect>
                                  </p:childTnLst>
                                </p:cTn>
                              </p:par>
                            </p:childTnLst>
                          </p:cTn>
                        </p:par>
                      </p:childTnLst>
                    </p:cTn>
                  </p:par>
                  <p:par>
                    <p:cTn id="41" fill="hold">
                      <p:stCondLst>
                        <p:cond delay="indefinite"/>
                      </p:stCondLst>
                      <p:childTnLst>
                        <p:par>
                          <p:cTn id="42" fill="hold">
                            <p:stCondLst>
                              <p:cond delay="0"/>
                            </p:stCondLst>
                            <p:childTnLst>
                              <p:par>
                                <p:cTn id="43" presetID="8" presetClass="entr" presetSubtype="16" fill="hold" grpId="0" nodeType="clickEffect">
                                  <p:stCondLst>
                                    <p:cond delay="0"/>
                                  </p:stCondLst>
                                  <p:childTnLst>
                                    <p:set>
                                      <p:cBhvr>
                                        <p:cTn id="44" dur="1" fill="hold">
                                          <p:stCondLst>
                                            <p:cond delay="0"/>
                                          </p:stCondLst>
                                        </p:cTn>
                                        <p:tgtEl>
                                          <p:spTgt spid="15383"/>
                                        </p:tgtEl>
                                        <p:attrNameLst>
                                          <p:attrName>style.visibility</p:attrName>
                                        </p:attrNameLst>
                                      </p:cBhvr>
                                      <p:to>
                                        <p:strVal val="visible"/>
                                      </p:to>
                                    </p:set>
                                    <p:animEffect transition="in" filter="diamond(in)">
                                      <p:cBhvr>
                                        <p:cTn id="45" dur="2000"/>
                                        <p:tgtEl>
                                          <p:spTgt spid="15383"/>
                                        </p:tgtEl>
                                      </p:cBhvr>
                                    </p:animEffect>
                                  </p:childTnLst>
                                </p:cTn>
                              </p:par>
                            </p:childTnLst>
                          </p:cTn>
                        </p:par>
                      </p:childTnLst>
                    </p:cTn>
                  </p:par>
                  <p:par>
                    <p:cTn id="46" fill="hold">
                      <p:stCondLst>
                        <p:cond delay="indefinite"/>
                      </p:stCondLst>
                      <p:childTnLst>
                        <p:par>
                          <p:cTn id="47" fill="hold">
                            <p:stCondLst>
                              <p:cond delay="0"/>
                            </p:stCondLst>
                            <p:childTnLst>
                              <p:par>
                                <p:cTn id="48" presetID="8" presetClass="entr" presetSubtype="16" fill="hold" grpId="0" nodeType="clickEffect">
                                  <p:stCondLst>
                                    <p:cond delay="0"/>
                                  </p:stCondLst>
                                  <p:childTnLst>
                                    <p:set>
                                      <p:cBhvr>
                                        <p:cTn id="49" dur="1" fill="hold">
                                          <p:stCondLst>
                                            <p:cond delay="0"/>
                                          </p:stCondLst>
                                        </p:cTn>
                                        <p:tgtEl>
                                          <p:spTgt spid="15386"/>
                                        </p:tgtEl>
                                        <p:attrNameLst>
                                          <p:attrName>style.visibility</p:attrName>
                                        </p:attrNameLst>
                                      </p:cBhvr>
                                      <p:to>
                                        <p:strVal val="visible"/>
                                      </p:to>
                                    </p:set>
                                    <p:animEffect transition="in" filter="diamond(in)">
                                      <p:cBhvr>
                                        <p:cTn id="50" dur="2000"/>
                                        <p:tgtEl>
                                          <p:spTgt spid="15386"/>
                                        </p:tgtEl>
                                      </p:cBhvr>
                                    </p:animEffect>
                                  </p:childTnLst>
                                </p:cTn>
                              </p:par>
                            </p:childTnLst>
                          </p:cTn>
                        </p:par>
                        <p:par>
                          <p:cTn id="51" fill="hold">
                            <p:stCondLst>
                              <p:cond delay="2000"/>
                            </p:stCondLst>
                            <p:childTnLst>
                              <p:par>
                                <p:cTn id="52" presetID="8" presetClass="entr" presetSubtype="16" fill="hold" grpId="0" nodeType="afterEffect">
                                  <p:stCondLst>
                                    <p:cond delay="0"/>
                                  </p:stCondLst>
                                  <p:childTnLst>
                                    <p:set>
                                      <p:cBhvr>
                                        <p:cTn id="53" dur="1" fill="hold">
                                          <p:stCondLst>
                                            <p:cond delay="0"/>
                                          </p:stCondLst>
                                        </p:cTn>
                                        <p:tgtEl>
                                          <p:spTgt spid="15387"/>
                                        </p:tgtEl>
                                        <p:attrNameLst>
                                          <p:attrName>style.visibility</p:attrName>
                                        </p:attrNameLst>
                                      </p:cBhvr>
                                      <p:to>
                                        <p:strVal val="visible"/>
                                      </p:to>
                                    </p:set>
                                    <p:animEffect transition="in" filter="diamond(in)">
                                      <p:cBhvr>
                                        <p:cTn id="54" dur="5000"/>
                                        <p:tgtEl>
                                          <p:spTgt spid="153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70" grpId="0"/>
      <p:bldP spid="15373" grpId="0"/>
      <p:bldP spid="15374" grpId="0"/>
      <p:bldP spid="15375" grpId="0"/>
      <p:bldP spid="15376" grpId="0"/>
      <p:bldP spid="15378" grpId="0"/>
      <p:bldP spid="15379" grpId="0"/>
      <p:bldP spid="15382" grpId="0"/>
      <p:bldP spid="15383" grpId="0"/>
      <p:bldP spid="15386" grpId="0"/>
      <p:bldP spid="15387" grpId="0"/>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321640"/>
  <p:tag name="VIOLETTITLE" val="Ôn tập về các phép tính với số TN (Tuần 32)"/>
  <p:tag name="VIOLETLESSON" val="92"/>
  <p:tag name="VIOLETCATID" val="8049779"/>
  <p:tag name="VIOLETSUBJECT" val="Toán học 4"/>
  <p:tag name="VIOLETAUTHORID" val="1129987"/>
  <p:tag name="VIOLETAUTHORNAME" val="Lê Mậu Một"/>
  <p:tag name="VIOLETAUTHORAVATAR" val="9/9/8/7/1129987.jpg"/>
  <p:tag name="VIOLETAUTHORADDRESS" val="Trường TH số 1 Nam Lý - Quảng Bình"/>
  <p:tag name="VIOLETAUTHORHOMEPAGE" val="http://violet.vn/lemaumot"/>
  <p:tag name="VIOLETDATE" val="2011-05-13 14:21:04"/>
  <p:tag name="VIOLETHIT" val="143"/>
  <p:tag name="VIOLETLIKE" val="0"/>
  <p:tag name="MMPROD_NEXTUNIQUEID" val="10010"/>
  <p:tag name="MMPROD_UIDATA" val="&lt;database version=&quot;7.0&quot;&gt;&lt;object type=&quot;1&quot; unique_id=&quot;10001&quot;&gt;&lt;object type=&quot;2&quot; unique_id=&quot;10092&quot;&gt;&lt;object type=&quot;3&quot; unique_id=&quot;10093&quot;&gt;&lt;property id=&quot;20148&quot; value=&quot;5&quot;/&gt;&lt;property id=&quot;20300&quot; value=&quot;Slide 1&quot;/&gt;&lt;property id=&quot;20307&quot; value=&quot;277&quot;/&gt;&lt;/object&gt;&lt;object type=&quot;3&quot; unique_id=&quot;10094&quot;&gt;&lt;property id=&quot;20148&quot; value=&quot;5&quot;/&gt;&lt;property id=&quot;20300&quot; value=&quot;Slide 2&quot;/&gt;&lt;property id=&quot;20307&quot; value=&quot;275&quot;/&gt;&lt;/object&gt;&lt;object type=&quot;3&quot; unique_id=&quot;10095&quot;&gt;&lt;property id=&quot;20148&quot; value=&quot;5&quot;/&gt;&lt;property id=&quot;20300&quot; value=&quot;Slide 3&quot;/&gt;&lt;property id=&quot;20307&quot; value=&quot;258&quot;/&gt;&lt;/object&gt;&lt;object type=&quot;3&quot; unique_id=&quot;10096&quot;&gt;&lt;property id=&quot;20148&quot; value=&quot;5&quot;/&gt;&lt;property id=&quot;20300&quot; value=&quot;Slide 4&quot;/&gt;&lt;property id=&quot;20307&quot; value=&quot;259&quot;/&gt;&lt;/object&gt;&lt;object type=&quot;3&quot; unique_id=&quot;10097&quot;&gt;&lt;property id=&quot;20148&quot; value=&quot;5&quot;/&gt;&lt;property id=&quot;20300&quot; value=&quot;Slide 5&quot;/&gt;&lt;property id=&quot;20307&quot; value=&quot;273&quot;/&gt;&lt;/object&gt;&lt;object type=&quot;3&quot; unique_id=&quot;10098&quot;&gt;&lt;property id=&quot;20148&quot; value=&quot;5&quot;/&gt;&lt;property id=&quot;20300&quot; value=&quot;Slide 6&quot;/&gt;&lt;property id=&quot;20307&quot; value=&quot;276&quot;/&gt;&lt;/object&gt;&lt;object type=&quot;3&quot; unique_id=&quot;10099&quot;&gt;&lt;property id=&quot;20148&quot; value=&quot;5&quot;/&gt;&lt;property id=&quot;20300&quot; value=&quot;Slide 7&quot;/&gt;&lt;property id=&quot;20307&quot; value=&quot;260&quot;/&gt;&lt;/object&gt;&lt;object type=&quot;3&quot; unique_id=&quot;10100&quot;&gt;&lt;property id=&quot;20148&quot; value=&quot;5&quot;/&gt;&lt;property id=&quot;20300&quot; value=&quot;Slide 8&quot;/&gt;&lt;property id=&quot;20307&quot; value=&quot;265&quot;/&gt;&lt;/object&gt;&lt;object type=&quot;3&quot; unique_id=&quot;10101&quot;&gt;&lt;property id=&quot;20148&quot; value=&quot;5&quot;/&gt;&lt;property id=&quot;20300&quot; value=&quot;Slide 9&quot;/&gt;&lt;property id=&quot;20307&quot; value=&quot;269&quot;/&gt;&lt;/object&gt;&lt;object type=&quot;3&quot; unique_id=&quot;10102&quot;&gt;&lt;property id=&quot;20148&quot; value=&quot;5&quot;/&gt;&lt;property id=&quot;20300&quot; value=&quot;Slide 10&quot;/&gt;&lt;property id=&quot;20307&quot; value=&quot;268&quot;/&gt;&lt;/object&gt;&lt;object type=&quot;3&quot; unique_id=&quot;10103&quot;&gt;&lt;property id=&quot;20148&quot; value=&quot;5&quot;/&gt;&lt;property id=&quot;20300&quot; value=&quot;Slide 11&quot;/&gt;&lt;property id=&quot;20307&quot; value=&quot;274&quot;/&gt;&lt;/object&gt;&lt;object type=&quot;3&quot; unique_id=&quot;10104&quot;&gt;&lt;property id=&quot;20148&quot; value=&quot;5&quot;/&gt;&lt;property id=&quot;20300&quot; value=&quot;Slide 12&quot;/&gt;&lt;property id=&quot;20307&quot; value=&quot;263&quot;/&gt;&lt;/object&gt;&lt;object type=&quot;3&quot; unique_id=&quot;10105&quot;&gt;&lt;property id=&quot;20148&quot; value=&quot;5&quot;/&gt;&lt;property id=&quot;20300&quot; value=&quot;Slide 13&quot;/&gt;&lt;property id=&quot;20307&quot; value=&quot;261&quot;/&gt;&lt;/object&gt;&lt;object type=&quot;3&quot; unique_id=&quot;10106&quot;&gt;&lt;property id=&quot;20148&quot; value=&quot;5&quot;/&gt;&lt;property id=&quot;20300&quot; value=&quot;Slide 14&quot;/&gt;&lt;property id=&quot;20307&quot; value=&quot;264&quot;/&gt;&lt;/object&gt;&lt;object type=&quot;3&quot; unique_id=&quot;10107&quot;&gt;&lt;property id=&quot;20148&quot; value=&quot;5&quot;/&gt;&lt;property id=&quot;20300&quot; value=&quot;Slide 15&quot;/&gt;&lt;property id=&quot;20307&quot; value=&quot;270&quot;/&gt;&lt;/object&gt;&lt;object type=&quot;3&quot; unique_id=&quot;10108&quot;&gt;&lt;property id=&quot;20148&quot; value=&quot;5&quot;/&gt;&lt;property id=&quot;20300&quot; value=&quot;Slide 16&quot;/&gt;&lt;property id=&quot;20307&quot; value=&quot;267&quot;/&gt;&lt;/object&gt;&lt;object type=&quot;3&quot; unique_id=&quot;10109&quot;&gt;&lt;property id=&quot;20148&quot; value=&quot;5&quot;/&gt;&lt;property id=&quot;20300&quot; value=&quot;Slide 17&quot;/&gt;&lt;property id=&quot;20307&quot; value=&quot;266&quot;/&gt;&lt;/object&gt;&lt;/object&gt;&lt;object type=&quot;8&quot; unique_id=&quot;10128&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441</TotalTime>
  <Words>963</Words>
  <Application>Microsoft Office PowerPoint</Application>
  <PresentationFormat>On-screen Show (4:3)</PresentationFormat>
  <Paragraphs>136</Paragraphs>
  <Slides>17</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2" baseType="lpstr">
      <vt:lpstr>Arial</vt:lpstr>
      <vt:lpstr>VNI-Times</vt:lpstr>
      <vt:lpstr>.VnKoala</vt:lpstr>
      <vt:lpstr>Solstice</vt:lpstr>
      <vt:lpstr>Microsoft Equation 3.0</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AutoBVT</cp:lastModifiedBy>
  <cp:revision>40</cp:revision>
  <dcterms:created xsi:type="dcterms:W3CDTF">2011-04-16T13:48:25Z</dcterms:created>
  <dcterms:modified xsi:type="dcterms:W3CDTF">2016-04-08T07:28:52Z</dcterms:modified>
</cp:coreProperties>
</file>